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6600"/>
    <a:srgbClr val="FF0000"/>
    <a:srgbClr val="00CC00"/>
    <a:srgbClr val="FF7C80"/>
    <a:srgbClr val="CCECFF"/>
    <a:srgbClr val="99CCFF"/>
    <a:srgbClr val="FF99FF"/>
    <a:srgbClr val="0033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650" y="8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2788860" y="331251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北海道クイズに答えてみよう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A30040-BB4E-4169-A96D-0DBE234997CA}"/>
              </a:ext>
            </a:extLst>
          </p:cNvPr>
          <p:cNvSpPr txBox="1"/>
          <p:nvPr userDrawn="1"/>
        </p:nvSpPr>
        <p:spPr>
          <a:xfrm>
            <a:off x="2788865" y="331251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北海道クイズに答えてみよう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5CA1007-A7B1-4245-A534-98F47913E891}"/>
              </a:ext>
            </a:extLst>
          </p:cNvPr>
          <p:cNvGrpSpPr/>
          <p:nvPr/>
        </p:nvGrpSpPr>
        <p:grpSpPr>
          <a:xfrm>
            <a:off x="9163327" y="6274768"/>
            <a:ext cx="2836008" cy="423601"/>
            <a:chOff x="9163327" y="6274768"/>
            <a:chExt cx="2836008" cy="423601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8747FD2-FDAE-40E6-9F36-9D8F152FC3C7}"/>
                </a:ext>
              </a:extLst>
            </p:cNvPr>
            <p:cNvGrpSpPr/>
            <p:nvPr/>
          </p:nvGrpSpPr>
          <p:grpSpPr>
            <a:xfrm>
              <a:off x="10101445" y="6274768"/>
              <a:ext cx="948945" cy="423601"/>
              <a:chOff x="516332" y="2971800"/>
              <a:chExt cx="1960168" cy="749299"/>
            </a:xfrm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AA900A32-344D-455F-8C3D-F1C16FE2C8CC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51050AFC-9E0A-40AC-ACE3-0E9C0B1BF168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/>
                    </a:solidFill>
                    <a:latin typeface="+mj-ea"/>
                    <a:ea typeface="+mj-ea"/>
                  </a:rPr>
                  <a:t>普 通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DF3D845-E011-4BAC-846E-04479D94A04C}"/>
                </a:ext>
              </a:extLst>
            </p:cNvPr>
            <p:cNvGrpSpPr/>
            <p:nvPr/>
          </p:nvGrpSpPr>
          <p:grpSpPr>
            <a:xfrm>
              <a:off x="9163327" y="6274768"/>
              <a:ext cx="948945" cy="423601"/>
              <a:chOff x="516332" y="2971800"/>
              <a:chExt cx="1960168" cy="749299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52A9EF26-97B1-4AFD-B4A6-1B429EEFC0A1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DFB7F37A-6030-4D57-85BD-E1B852744E84}"/>
                  </a:ext>
                </a:extLst>
              </p:cNvPr>
              <p:cNvSpPr txBox="1"/>
              <p:nvPr/>
            </p:nvSpPr>
            <p:spPr>
              <a:xfrm>
                <a:off x="708101" y="3085281"/>
                <a:ext cx="1590600" cy="5088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やさしい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E79E7C0-8332-46F8-A7D8-A81FB7A4BAA0}"/>
                </a:ext>
              </a:extLst>
            </p:cNvPr>
            <p:cNvGrpSpPr/>
            <p:nvPr/>
          </p:nvGrpSpPr>
          <p:grpSpPr>
            <a:xfrm>
              <a:off x="11050390" y="6274768"/>
              <a:ext cx="948945" cy="423601"/>
              <a:chOff x="516332" y="2971800"/>
              <a:chExt cx="1960168" cy="749299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BBF26AA-F1FC-45F9-9F3D-AF5A3755D3D5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30895681-C7A7-4372-A661-D14935ADF0A5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難しい</a:t>
                </a:r>
              </a:p>
            </p:txBody>
          </p:sp>
        </p:grp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北海道のこと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知ってる？</a:t>
            </a:r>
            <a:endParaRPr kumimoji="1" lang="ja-JP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～北海道編～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D4FBC4-F2A9-B44E-0477-CC8373525BD6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267F81-1AC0-F84C-0311-46A3A00FAFA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52EC69-143E-D764-1C16-CEDCD4520D23}"/>
              </a:ext>
            </a:extLst>
          </p:cNvPr>
          <p:cNvSpPr txBox="1"/>
          <p:nvPr/>
        </p:nvSpPr>
        <p:spPr>
          <a:xfrm>
            <a:off x="5234226" y="126487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FAE93EE-EC1B-3A57-6C29-9F40F86FF8B1}"/>
              </a:ext>
            </a:extLst>
          </p:cNvPr>
          <p:cNvSpPr txBox="1"/>
          <p:nvPr/>
        </p:nvSpPr>
        <p:spPr>
          <a:xfrm>
            <a:off x="512804" y="300354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富良野市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7338877-45A5-12DE-F63B-9D0422CA8D32}"/>
              </a:ext>
            </a:extLst>
          </p:cNvPr>
          <p:cNvSpPr txBox="1"/>
          <p:nvPr/>
        </p:nvSpPr>
        <p:spPr>
          <a:xfrm>
            <a:off x="4734088" y="3003545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網走市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DB8B1B8-6ACB-E5C7-82E2-C26EE1396AEB}"/>
              </a:ext>
            </a:extLst>
          </p:cNvPr>
          <p:cNvSpPr txBox="1"/>
          <p:nvPr/>
        </p:nvSpPr>
        <p:spPr>
          <a:xfrm>
            <a:off x="8519753" y="3003545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稚内市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58DE877-68A3-07BB-9593-3C408619A175}"/>
              </a:ext>
            </a:extLst>
          </p:cNvPr>
          <p:cNvSpPr txBox="1"/>
          <p:nvPr/>
        </p:nvSpPr>
        <p:spPr>
          <a:xfrm>
            <a:off x="1179652" y="392747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ふらのし</a:t>
            </a:r>
            <a:endParaRPr kumimoji="1" lang="ja-JP" altLang="en-US" sz="4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96A05FA-F164-3233-C781-44988007E63A}"/>
              </a:ext>
            </a:extLst>
          </p:cNvPr>
          <p:cNvSpPr txBox="1"/>
          <p:nvPr/>
        </p:nvSpPr>
        <p:spPr>
          <a:xfrm>
            <a:off x="4721263" y="392747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あばしりし</a:t>
            </a:r>
            <a:endParaRPr kumimoji="1" lang="ja-JP" altLang="en-US" sz="4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2D5D929-8550-467B-3A9A-E978A9C39F8E}"/>
              </a:ext>
            </a:extLst>
          </p:cNvPr>
          <p:cNvSpPr txBox="1"/>
          <p:nvPr/>
        </p:nvSpPr>
        <p:spPr>
          <a:xfrm>
            <a:off x="8250447" y="3927470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わっかないし</a:t>
            </a:r>
            <a:endParaRPr kumimoji="1" lang="ja-JP" altLang="en-US" sz="4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6A6B7C-2E5A-D8A8-97FE-6A3E655C20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763CEC7-8CA2-2DEC-B215-124EBB37CD5A}"/>
              </a:ext>
            </a:extLst>
          </p:cNvPr>
          <p:cNvSpPr txBox="1"/>
          <p:nvPr/>
        </p:nvSpPr>
        <p:spPr>
          <a:xfrm>
            <a:off x="2310362" y="126964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北海道の地名の読み方は？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039DA4E-E656-7E5C-F82B-7E027A318219}"/>
              </a:ext>
            </a:extLst>
          </p:cNvPr>
          <p:cNvSpPr txBox="1"/>
          <p:nvPr/>
        </p:nvSpPr>
        <p:spPr>
          <a:xfrm>
            <a:off x="512804" y="300354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長万部町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CBE5E1B-20F3-C59D-8E44-CFC702CA8DDF}"/>
              </a:ext>
            </a:extLst>
          </p:cNvPr>
          <p:cNvSpPr txBox="1"/>
          <p:nvPr/>
        </p:nvSpPr>
        <p:spPr>
          <a:xfrm>
            <a:off x="4310896" y="300354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倶知安町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0C7A252-A97D-5036-0899-97045B88B391}"/>
              </a:ext>
            </a:extLst>
          </p:cNvPr>
          <p:cNvSpPr txBox="1"/>
          <p:nvPr/>
        </p:nvSpPr>
        <p:spPr>
          <a:xfrm>
            <a:off x="8519753" y="3003545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新冠町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B48BAAB-911F-036B-E551-8AC52678EE7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B064FE-6D11-5674-4968-7A5DD8E0A076}"/>
              </a:ext>
            </a:extLst>
          </p:cNvPr>
          <p:cNvSpPr txBox="1"/>
          <p:nvPr/>
        </p:nvSpPr>
        <p:spPr>
          <a:xfrm>
            <a:off x="5234226" y="126487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55A4DC4-4423-7493-3241-A240848B1543}"/>
              </a:ext>
            </a:extLst>
          </p:cNvPr>
          <p:cNvSpPr txBox="1"/>
          <p:nvPr/>
        </p:nvSpPr>
        <p:spPr>
          <a:xfrm>
            <a:off x="358914" y="3927470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おしゃまんべちょう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B2C53D0-A62C-4560-A759-F99455877ED0}"/>
              </a:ext>
            </a:extLst>
          </p:cNvPr>
          <p:cNvSpPr txBox="1"/>
          <p:nvPr/>
        </p:nvSpPr>
        <p:spPr>
          <a:xfrm>
            <a:off x="4362192" y="39274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くっちゃんちょう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B2931F3-6635-B60F-E21F-257E35248067}"/>
              </a:ext>
            </a:extLst>
          </p:cNvPr>
          <p:cNvSpPr txBox="1"/>
          <p:nvPr/>
        </p:nvSpPr>
        <p:spPr>
          <a:xfrm>
            <a:off x="8147855" y="39274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にいかっぷちょう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4893036-B180-8144-06AC-7F32269FA78D}"/>
              </a:ext>
            </a:extLst>
          </p:cNvPr>
          <p:cNvSpPr txBox="1"/>
          <p:nvPr/>
        </p:nvSpPr>
        <p:spPr>
          <a:xfrm>
            <a:off x="4977745" y="608429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難読ですね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3F6D76-A0FD-A987-775C-BD5302FC3594}"/>
              </a:ext>
            </a:extLst>
          </p:cNvPr>
          <p:cNvSpPr txBox="1"/>
          <p:nvPr/>
        </p:nvSpPr>
        <p:spPr>
          <a:xfrm>
            <a:off x="512804" y="300354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長万部町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B95274D-83AD-D8B6-DB84-6FF152086311}"/>
              </a:ext>
            </a:extLst>
          </p:cNvPr>
          <p:cNvSpPr txBox="1"/>
          <p:nvPr/>
        </p:nvSpPr>
        <p:spPr>
          <a:xfrm>
            <a:off x="4310896" y="300354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倶知安町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263D914-10AA-4DB9-C8EF-69AEEB03B9BC}"/>
              </a:ext>
            </a:extLst>
          </p:cNvPr>
          <p:cNvSpPr txBox="1"/>
          <p:nvPr/>
        </p:nvSpPr>
        <p:spPr>
          <a:xfrm>
            <a:off x="8519753" y="3003545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新冠町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5F0FF59-9BCA-775B-50B4-3E330A99AB59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00E3B41-109A-04E5-55A0-AB085425DCD9}"/>
              </a:ext>
            </a:extLst>
          </p:cNvPr>
          <p:cNvSpPr txBox="1"/>
          <p:nvPr/>
        </p:nvSpPr>
        <p:spPr>
          <a:xfrm>
            <a:off x="2310362" y="126964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北海道の地名の読み方は？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DE7879-A01F-80E7-ED77-76C829842B55}"/>
              </a:ext>
            </a:extLst>
          </p:cNvPr>
          <p:cNvSpPr txBox="1"/>
          <p:nvPr/>
        </p:nvSpPr>
        <p:spPr>
          <a:xfrm>
            <a:off x="474332" y="3003545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音威子府村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CAA12B8-01E5-D5DD-0C7B-69CA918430F8}"/>
              </a:ext>
            </a:extLst>
          </p:cNvPr>
          <p:cNvSpPr txBox="1"/>
          <p:nvPr/>
        </p:nvSpPr>
        <p:spPr>
          <a:xfrm>
            <a:off x="4618672" y="300354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初山別村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DC04F7-0116-4C1F-09DB-AF6A4DB3773B}"/>
              </a:ext>
            </a:extLst>
          </p:cNvPr>
          <p:cNvSpPr txBox="1"/>
          <p:nvPr/>
        </p:nvSpPr>
        <p:spPr>
          <a:xfrm>
            <a:off x="8404337" y="300354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西興部村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363CD20-5D44-DE2D-E638-553BF4DB850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D8DA8B-7786-0851-640B-A2A349952ADB}"/>
              </a:ext>
            </a:extLst>
          </p:cNvPr>
          <p:cNvSpPr txBox="1"/>
          <p:nvPr/>
        </p:nvSpPr>
        <p:spPr>
          <a:xfrm>
            <a:off x="5234226" y="126487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647863-7A88-0C8A-0458-D0DD4D2965E5}"/>
              </a:ext>
            </a:extLst>
          </p:cNvPr>
          <p:cNvSpPr txBox="1"/>
          <p:nvPr/>
        </p:nvSpPr>
        <p:spPr>
          <a:xfrm>
            <a:off x="564098" y="39274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おといねっぷむら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33FF42-9792-145B-DAA0-9C4A278E9590}"/>
              </a:ext>
            </a:extLst>
          </p:cNvPr>
          <p:cNvSpPr txBox="1"/>
          <p:nvPr/>
        </p:nvSpPr>
        <p:spPr>
          <a:xfrm>
            <a:off x="4362192" y="39274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しょさんべつむら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D7E10B-6A52-8143-F0D7-904CC99835F1}"/>
              </a:ext>
            </a:extLst>
          </p:cNvPr>
          <p:cNvSpPr txBox="1"/>
          <p:nvPr/>
        </p:nvSpPr>
        <p:spPr>
          <a:xfrm>
            <a:off x="8147855" y="39274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にしおこっぺむら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8F3F2FE-9872-AB78-6B75-02B37D977498}"/>
              </a:ext>
            </a:extLst>
          </p:cNvPr>
          <p:cNvSpPr txBox="1"/>
          <p:nvPr/>
        </p:nvSpPr>
        <p:spPr>
          <a:xfrm>
            <a:off x="474332" y="3003545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音威子府村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3DDE7BB-672A-AE52-60F4-63B32F895527}"/>
              </a:ext>
            </a:extLst>
          </p:cNvPr>
          <p:cNvSpPr txBox="1"/>
          <p:nvPr/>
        </p:nvSpPr>
        <p:spPr>
          <a:xfrm>
            <a:off x="4618673" y="300354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初山別村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4D58174-1851-9087-28E3-A2C381BA39C9}"/>
              </a:ext>
            </a:extLst>
          </p:cNvPr>
          <p:cNvSpPr txBox="1"/>
          <p:nvPr/>
        </p:nvSpPr>
        <p:spPr>
          <a:xfrm>
            <a:off x="8404337" y="300354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西興部村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0C1C8E7-C677-B878-FE70-DD7524E10C2C}"/>
              </a:ext>
            </a:extLst>
          </p:cNvPr>
          <p:cNvSpPr txBox="1"/>
          <p:nvPr/>
        </p:nvSpPr>
        <p:spPr>
          <a:xfrm>
            <a:off x="4977745" y="608429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難読ですね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59A43F-BE20-8501-B805-D818B19F4F5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CB39118-7002-3DFA-E09B-141E9301734F}"/>
              </a:ext>
            </a:extLst>
          </p:cNvPr>
          <p:cNvSpPr txBox="1"/>
          <p:nvPr/>
        </p:nvSpPr>
        <p:spPr>
          <a:xfrm>
            <a:off x="1130539" y="1264874"/>
            <a:ext cx="99309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「少年よ、大志を抱け」で有名な人物は？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0BD2C91-B2A0-1A6F-830D-47B222C8C225}"/>
              </a:ext>
            </a:extLst>
          </p:cNvPr>
          <p:cNvGrpSpPr/>
          <p:nvPr/>
        </p:nvGrpSpPr>
        <p:grpSpPr>
          <a:xfrm>
            <a:off x="4565830" y="2050227"/>
            <a:ext cx="2790310" cy="3542654"/>
            <a:chOff x="2671486" y="494503"/>
            <a:chExt cx="1321016" cy="1677198"/>
          </a:xfrm>
          <a:solidFill>
            <a:srgbClr val="ED7D31">
              <a:lumMod val="75000"/>
            </a:srgbClr>
          </a:solidFill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00903E03-2868-3847-1F6E-942BECB2E815}"/>
                </a:ext>
              </a:extLst>
            </p:cNvPr>
            <p:cNvGrpSpPr/>
            <p:nvPr/>
          </p:nvGrpSpPr>
          <p:grpSpPr>
            <a:xfrm>
              <a:off x="2671486" y="694463"/>
              <a:ext cx="178364" cy="82553"/>
              <a:chOff x="3034122" y="807364"/>
              <a:chExt cx="338701" cy="156762"/>
            </a:xfrm>
            <a:grpFill/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24AEE10-DF3D-2266-2277-571561941577}"/>
                  </a:ext>
                </a:extLst>
              </p:cNvPr>
              <p:cNvSpPr/>
              <p:nvPr/>
            </p:nvSpPr>
            <p:spPr>
              <a:xfrm rot="19011135">
                <a:off x="3053947" y="816021"/>
                <a:ext cx="173012" cy="138742"/>
              </a:xfrm>
              <a:custGeom>
                <a:avLst/>
                <a:gdLst>
                  <a:gd name="connsiteX0" fmla="*/ 22471 w 220812"/>
                  <a:gd name="connsiteY0" fmla="*/ 140883 h 163744"/>
                  <a:gd name="connsiteX1" fmla="*/ 22471 w 220812"/>
                  <a:gd name="connsiteY1" fmla="*/ 140884 h 163744"/>
                  <a:gd name="connsiteX2" fmla="*/ 22471 w 220812"/>
                  <a:gd name="connsiteY2" fmla="*/ 140884 h 163744"/>
                  <a:gd name="connsiteX3" fmla="*/ 1 w 220812"/>
                  <a:gd name="connsiteY3" fmla="*/ 79586 h 163744"/>
                  <a:gd name="connsiteX4" fmla="*/ 1 w 220812"/>
                  <a:gd name="connsiteY4" fmla="*/ 79586 h 163744"/>
                  <a:gd name="connsiteX5" fmla="*/ 0 w 220812"/>
                  <a:gd name="connsiteY5" fmla="*/ 79587 h 163744"/>
                  <a:gd name="connsiteX6" fmla="*/ 4378 w 220812"/>
                  <a:gd name="connsiteY6" fmla="*/ 12512 h 163744"/>
                  <a:gd name="connsiteX7" fmla="*/ 4378 w 220812"/>
                  <a:gd name="connsiteY7" fmla="*/ 12513 h 163744"/>
                  <a:gd name="connsiteX8" fmla="*/ 4377 w 220812"/>
                  <a:gd name="connsiteY8" fmla="*/ 12513 h 163744"/>
                  <a:gd name="connsiteX9" fmla="*/ 171188 w 220812"/>
                  <a:gd name="connsiteY9" fmla="*/ 71592 h 163744"/>
                  <a:gd name="connsiteX10" fmla="*/ 182568 w 220812"/>
                  <a:gd name="connsiteY10" fmla="*/ 84882 h 163744"/>
                  <a:gd name="connsiteX11" fmla="*/ 181453 w 220812"/>
                  <a:gd name="connsiteY11" fmla="*/ 99291 h 163744"/>
                  <a:gd name="connsiteX12" fmla="*/ 190547 w 220812"/>
                  <a:gd name="connsiteY12" fmla="*/ 105687 h 163744"/>
                  <a:gd name="connsiteX13" fmla="*/ 192696 w 220812"/>
                  <a:gd name="connsiteY13" fmla="*/ 118024 h 163744"/>
                  <a:gd name="connsiteX14" fmla="*/ 197952 w 220812"/>
                  <a:gd name="connsiteY14" fmla="*/ 118024 h 163744"/>
                  <a:gd name="connsiteX15" fmla="*/ 214116 w 220812"/>
                  <a:gd name="connsiteY15" fmla="*/ 124719 h 163744"/>
                  <a:gd name="connsiteX16" fmla="*/ 220812 w 220812"/>
                  <a:gd name="connsiteY16" fmla="*/ 140884 h 163744"/>
                  <a:gd name="connsiteX17" fmla="*/ 220811 w 220812"/>
                  <a:gd name="connsiteY17" fmla="*/ 140884 h 163744"/>
                  <a:gd name="connsiteX18" fmla="*/ 197951 w 220812"/>
                  <a:gd name="connsiteY18" fmla="*/ 163744 h 163744"/>
                  <a:gd name="connsiteX19" fmla="*/ 45331 w 220812"/>
                  <a:gd name="connsiteY19" fmla="*/ 163743 h 163744"/>
                  <a:gd name="connsiteX20" fmla="*/ 29167 w 220812"/>
                  <a:gd name="connsiteY20" fmla="*/ 157048 h 163744"/>
                  <a:gd name="connsiteX21" fmla="*/ 22471 w 220812"/>
                  <a:gd name="connsiteY21" fmla="*/ 140884 h 163744"/>
                  <a:gd name="connsiteX22" fmla="*/ 29167 w 220812"/>
                  <a:gd name="connsiteY22" fmla="*/ 124720 h 163744"/>
                  <a:gd name="connsiteX23" fmla="*/ 45331 w 220812"/>
                  <a:gd name="connsiteY23" fmla="*/ 118024 h 163744"/>
                  <a:gd name="connsiteX24" fmla="*/ 67045 w 220812"/>
                  <a:gd name="connsiteY24" fmla="*/ 118024 h 163744"/>
                  <a:gd name="connsiteX25" fmla="*/ 17313 w 220812"/>
                  <a:gd name="connsiteY25" fmla="*/ 106888 h 163744"/>
                  <a:gd name="connsiteX26" fmla="*/ 3003 w 220812"/>
                  <a:gd name="connsiteY26" fmla="*/ 96823 h 163744"/>
                  <a:gd name="connsiteX27" fmla="*/ 1 w 220812"/>
                  <a:gd name="connsiteY27" fmla="*/ 79586 h 163744"/>
                  <a:gd name="connsiteX28" fmla="*/ 10066 w 220812"/>
                  <a:gd name="connsiteY28" fmla="*/ 65276 h 163744"/>
                  <a:gd name="connsiteX29" fmla="*/ 27303 w 220812"/>
                  <a:gd name="connsiteY29" fmla="*/ 62274 h 163744"/>
                  <a:gd name="connsiteX30" fmla="*/ 71249 w 220812"/>
                  <a:gd name="connsiteY30" fmla="*/ 72114 h 163744"/>
                  <a:gd name="connsiteX31" fmla="*/ 14408 w 220812"/>
                  <a:gd name="connsiteY31" fmla="*/ 43245 h 163744"/>
                  <a:gd name="connsiteX32" fmla="*/ 3028 w 220812"/>
                  <a:gd name="connsiteY32" fmla="*/ 29956 h 163744"/>
                  <a:gd name="connsiteX33" fmla="*/ 4378 w 220812"/>
                  <a:gd name="connsiteY33" fmla="*/ 12513 h 163744"/>
                  <a:gd name="connsiteX34" fmla="*/ 17667 w 220812"/>
                  <a:gd name="connsiteY34" fmla="*/ 1133 h 163744"/>
                  <a:gd name="connsiteX35" fmla="*/ 35111 w 220812"/>
                  <a:gd name="connsiteY35" fmla="*/ 2482 h 16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0812" h="163744">
                    <a:moveTo>
                      <a:pt x="22471" y="140883"/>
                    </a:moveTo>
                    <a:lnTo>
                      <a:pt x="22471" y="140884"/>
                    </a:lnTo>
                    <a:lnTo>
                      <a:pt x="22471" y="140884"/>
                    </a:lnTo>
                    <a:close/>
                    <a:moveTo>
                      <a:pt x="1" y="79586"/>
                    </a:moveTo>
                    <a:lnTo>
                      <a:pt x="1" y="79586"/>
                    </a:lnTo>
                    <a:lnTo>
                      <a:pt x="0" y="79587"/>
                    </a:lnTo>
                    <a:close/>
                    <a:moveTo>
                      <a:pt x="4378" y="12512"/>
                    </a:moveTo>
                    <a:lnTo>
                      <a:pt x="4378" y="12513"/>
                    </a:lnTo>
                    <a:lnTo>
                      <a:pt x="4377" y="12513"/>
                    </a:lnTo>
                    <a:close/>
                    <a:moveTo>
                      <a:pt x="171188" y="71592"/>
                    </a:moveTo>
                    <a:cubicBezTo>
                      <a:pt x="176816" y="74451"/>
                      <a:pt x="180753" y="79320"/>
                      <a:pt x="182568" y="84882"/>
                    </a:cubicBezTo>
                    <a:lnTo>
                      <a:pt x="181453" y="99291"/>
                    </a:lnTo>
                    <a:lnTo>
                      <a:pt x="190547" y="105687"/>
                    </a:lnTo>
                    <a:lnTo>
                      <a:pt x="192696" y="118024"/>
                    </a:lnTo>
                    <a:lnTo>
                      <a:pt x="197952" y="118024"/>
                    </a:lnTo>
                    <a:cubicBezTo>
                      <a:pt x="204264" y="118024"/>
                      <a:pt x="209979" y="120583"/>
                      <a:pt x="214116" y="124719"/>
                    </a:cubicBezTo>
                    <a:cubicBezTo>
                      <a:pt x="218253" y="128856"/>
                      <a:pt x="220812" y="134572"/>
                      <a:pt x="220812" y="140884"/>
                    </a:cubicBezTo>
                    <a:lnTo>
                      <a:pt x="220811" y="140884"/>
                    </a:lnTo>
                    <a:cubicBezTo>
                      <a:pt x="220811" y="153509"/>
                      <a:pt x="210576" y="163744"/>
                      <a:pt x="197951" y="163744"/>
                    </a:cubicBezTo>
                    <a:lnTo>
                      <a:pt x="45331" y="163743"/>
                    </a:lnTo>
                    <a:cubicBezTo>
                      <a:pt x="39019" y="163743"/>
                      <a:pt x="33304" y="161184"/>
                      <a:pt x="29167" y="157048"/>
                    </a:cubicBezTo>
                    <a:lnTo>
                      <a:pt x="22471" y="140884"/>
                    </a:lnTo>
                    <a:lnTo>
                      <a:pt x="29167" y="124720"/>
                    </a:lnTo>
                    <a:cubicBezTo>
                      <a:pt x="33303" y="120583"/>
                      <a:pt x="39018" y="118024"/>
                      <a:pt x="45331" y="118024"/>
                    </a:cubicBezTo>
                    <a:lnTo>
                      <a:pt x="67045" y="118024"/>
                    </a:lnTo>
                    <a:lnTo>
                      <a:pt x="17313" y="106888"/>
                    </a:lnTo>
                    <a:cubicBezTo>
                      <a:pt x="11154" y="105509"/>
                      <a:pt x="6136" y="101763"/>
                      <a:pt x="3003" y="96823"/>
                    </a:cubicBezTo>
                    <a:lnTo>
                      <a:pt x="1" y="79586"/>
                    </a:lnTo>
                    <a:lnTo>
                      <a:pt x="10066" y="65276"/>
                    </a:lnTo>
                    <a:cubicBezTo>
                      <a:pt x="15007" y="62143"/>
                      <a:pt x="21143" y="60895"/>
                      <a:pt x="27303" y="62274"/>
                    </a:cubicBezTo>
                    <a:lnTo>
                      <a:pt x="71249" y="72114"/>
                    </a:lnTo>
                    <a:lnTo>
                      <a:pt x="14408" y="43245"/>
                    </a:lnTo>
                    <a:cubicBezTo>
                      <a:pt x="8780" y="40387"/>
                      <a:pt x="4843" y="35518"/>
                      <a:pt x="3028" y="29956"/>
                    </a:cubicBezTo>
                    <a:lnTo>
                      <a:pt x="4378" y="12513"/>
                    </a:lnTo>
                    <a:lnTo>
                      <a:pt x="17667" y="1133"/>
                    </a:lnTo>
                    <a:cubicBezTo>
                      <a:pt x="23229" y="-683"/>
                      <a:pt x="29483" y="-376"/>
                      <a:pt x="35111" y="2482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1609764455">
                      <a:custGeom>
                        <a:avLst/>
                        <a:gdLst>
                          <a:gd name="connsiteX0" fmla="*/ 17606 w 173012"/>
                          <a:gd name="connsiteY0" fmla="*/ 119371 h 138742"/>
                          <a:gd name="connsiteX1" fmla="*/ 17606 w 173012"/>
                          <a:gd name="connsiteY1" fmla="*/ 119372 h 138742"/>
                          <a:gd name="connsiteX2" fmla="*/ 17606 w 173012"/>
                          <a:gd name="connsiteY2" fmla="*/ 119372 h 138742"/>
                          <a:gd name="connsiteX3" fmla="*/ 17606 w 173012"/>
                          <a:gd name="connsiteY3" fmla="*/ 119371 h 138742"/>
                          <a:gd name="connsiteX4" fmla="*/ 0 w 173012"/>
                          <a:gd name="connsiteY4" fmla="*/ 67434 h 138742"/>
                          <a:gd name="connsiteX5" fmla="*/ 0 w 173012"/>
                          <a:gd name="connsiteY5" fmla="*/ 67434 h 138742"/>
                          <a:gd name="connsiteX6" fmla="*/ 0 w 173012"/>
                          <a:gd name="connsiteY6" fmla="*/ 67434 h 138742"/>
                          <a:gd name="connsiteX7" fmla="*/ 0 w 173012"/>
                          <a:gd name="connsiteY7" fmla="*/ 67434 h 138742"/>
                          <a:gd name="connsiteX8" fmla="*/ 3430 w 173012"/>
                          <a:gd name="connsiteY8" fmla="*/ 10601 h 138742"/>
                          <a:gd name="connsiteX9" fmla="*/ 3430 w 173012"/>
                          <a:gd name="connsiteY9" fmla="*/ 10602 h 138742"/>
                          <a:gd name="connsiteX10" fmla="*/ 3429 w 173012"/>
                          <a:gd name="connsiteY10" fmla="*/ 10602 h 138742"/>
                          <a:gd name="connsiteX11" fmla="*/ 3430 w 173012"/>
                          <a:gd name="connsiteY11" fmla="*/ 10601 h 138742"/>
                          <a:gd name="connsiteX12" fmla="*/ 134130 w 173012"/>
                          <a:gd name="connsiteY12" fmla="*/ 60660 h 138742"/>
                          <a:gd name="connsiteX13" fmla="*/ 143046 w 173012"/>
                          <a:gd name="connsiteY13" fmla="*/ 71921 h 138742"/>
                          <a:gd name="connsiteX14" fmla="*/ 142173 w 173012"/>
                          <a:gd name="connsiteY14" fmla="*/ 84130 h 138742"/>
                          <a:gd name="connsiteX15" fmla="*/ 149298 w 173012"/>
                          <a:gd name="connsiteY15" fmla="*/ 89549 h 138742"/>
                          <a:gd name="connsiteX16" fmla="*/ 150982 w 173012"/>
                          <a:gd name="connsiteY16" fmla="*/ 100002 h 138742"/>
                          <a:gd name="connsiteX17" fmla="*/ 155100 w 173012"/>
                          <a:gd name="connsiteY17" fmla="*/ 100002 h 138742"/>
                          <a:gd name="connsiteX18" fmla="*/ 167765 w 173012"/>
                          <a:gd name="connsiteY18" fmla="*/ 105675 h 138742"/>
                          <a:gd name="connsiteX19" fmla="*/ 173012 w 173012"/>
                          <a:gd name="connsiteY19" fmla="*/ 119372 h 138742"/>
                          <a:gd name="connsiteX20" fmla="*/ 173011 w 173012"/>
                          <a:gd name="connsiteY20" fmla="*/ 119372 h 138742"/>
                          <a:gd name="connsiteX21" fmla="*/ 155099 w 173012"/>
                          <a:gd name="connsiteY21" fmla="*/ 138742 h 138742"/>
                          <a:gd name="connsiteX22" fmla="*/ 35518 w 173012"/>
                          <a:gd name="connsiteY22" fmla="*/ 138741 h 138742"/>
                          <a:gd name="connsiteX23" fmla="*/ 22853 w 173012"/>
                          <a:gd name="connsiteY23" fmla="*/ 133068 h 138742"/>
                          <a:gd name="connsiteX24" fmla="*/ 17606 w 173012"/>
                          <a:gd name="connsiteY24" fmla="*/ 119372 h 138742"/>
                          <a:gd name="connsiteX25" fmla="*/ 22853 w 173012"/>
                          <a:gd name="connsiteY25" fmla="*/ 105676 h 138742"/>
                          <a:gd name="connsiteX26" fmla="*/ 35518 w 173012"/>
                          <a:gd name="connsiteY26" fmla="*/ 100002 h 138742"/>
                          <a:gd name="connsiteX27" fmla="*/ 52531 w 173012"/>
                          <a:gd name="connsiteY27" fmla="*/ 100002 h 138742"/>
                          <a:gd name="connsiteX28" fmla="*/ 13565 w 173012"/>
                          <a:gd name="connsiteY28" fmla="*/ 90567 h 138742"/>
                          <a:gd name="connsiteX29" fmla="*/ 2352 w 173012"/>
                          <a:gd name="connsiteY29" fmla="*/ 82039 h 138742"/>
                          <a:gd name="connsiteX30" fmla="*/ 0 w 173012"/>
                          <a:gd name="connsiteY30" fmla="*/ 67434 h 138742"/>
                          <a:gd name="connsiteX31" fmla="*/ 7886 w 173012"/>
                          <a:gd name="connsiteY31" fmla="*/ 55309 h 138742"/>
                          <a:gd name="connsiteX32" fmla="*/ 21392 w 173012"/>
                          <a:gd name="connsiteY32" fmla="*/ 52765 h 138742"/>
                          <a:gd name="connsiteX33" fmla="*/ 55825 w 173012"/>
                          <a:gd name="connsiteY33" fmla="*/ 61102 h 138742"/>
                          <a:gd name="connsiteX34" fmla="*/ 11289 w 173012"/>
                          <a:gd name="connsiteY34" fmla="*/ 36641 h 138742"/>
                          <a:gd name="connsiteX35" fmla="*/ 2372 w 173012"/>
                          <a:gd name="connsiteY35" fmla="*/ 25382 h 138742"/>
                          <a:gd name="connsiteX36" fmla="*/ 3430 w 173012"/>
                          <a:gd name="connsiteY36" fmla="*/ 10602 h 138742"/>
                          <a:gd name="connsiteX37" fmla="*/ 13842 w 173012"/>
                          <a:gd name="connsiteY37" fmla="*/ 960 h 138742"/>
                          <a:gd name="connsiteX38" fmla="*/ 27510 w 173012"/>
                          <a:gd name="connsiteY38" fmla="*/ 2103 h 138742"/>
                          <a:gd name="connsiteX39" fmla="*/ 134130 w 173012"/>
                          <a:gd name="connsiteY39" fmla="*/ 60660 h 1387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</a:cxnLst>
                        <a:rect l="l" t="t" r="r" b="b"/>
                        <a:pathLst>
                          <a:path w="173012" h="138742" fill="none" extrusionOk="0">
                            <a:moveTo>
                              <a:pt x="17606" y="119371"/>
                            </a:moveTo>
                            <a:lnTo>
                              <a:pt x="17606" y="119372"/>
                            </a:lnTo>
                            <a:lnTo>
                              <a:pt x="17606" y="119372"/>
                            </a:lnTo>
                            <a:lnTo>
                              <a:pt x="17606" y="119371"/>
                            </a:lnTo>
                            <a:close/>
                            <a:moveTo>
                              <a:pt x="0" y="67434"/>
                            </a:move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close/>
                            <a:moveTo>
                              <a:pt x="3430" y="10601"/>
                            </a:moveTo>
                            <a:lnTo>
                              <a:pt x="3430" y="10602"/>
                            </a:lnTo>
                            <a:lnTo>
                              <a:pt x="3429" y="10602"/>
                            </a:lnTo>
                            <a:lnTo>
                              <a:pt x="3430" y="10601"/>
                            </a:lnTo>
                            <a:close/>
                            <a:moveTo>
                              <a:pt x="134130" y="60660"/>
                            </a:moveTo>
                            <a:cubicBezTo>
                              <a:pt x="139407" y="64278"/>
                              <a:pt x="142263" y="66600"/>
                              <a:pt x="143046" y="71921"/>
                            </a:cubicBezTo>
                            <a:cubicBezTo>
                              <a:pt x="143083" y="77402"/>
                              <a:pt x="142002" y="79885"/>
                              <a:pt x="142173" y="84130"/>
                            </a:cubicBezTo>
                            <a:cubicBezTo>
                              <a:pt x="144360" y="84986"/>
                              <a:pt x="146271" y="87363"/>
                              <a:pt x="149298" y="89549"/>
                            </a:cubicBezTo>
                            <a:cubicBezTo>
                              <a:pt x="150185" y="91729"/>
                              <a:pt x="149837" y="94873"/>
                              <a:pt x="150982" y="100002"/>
                            </a:cubicBezTo>
                            <a:cubicBezTo>
                              <a:pt x="151912" y="99727"/>
                              <a:pt x="153571" y="100067"/>
                              <a:pt x="155100" y="100002"/>
                            </a:cubicBezTo>
                            <a:cubicBezTo>
                              <a:pt x="159760" y="99691"/>
                              <a:pt x="164617" y="102278"/>
                              <a:pt x="167765" y="105675"/>
                            </a:cubicBezTo>
                            <a:cubicBezTo>
                              <a:pt x="172349" y="108669"/>
                              <a:pt x="172857" y="114859"/>
                              <a:pt x="173012" y="119372"/>
                            </a:cubicBezTo>
                            <a:lnTo>
                              <a:pt x="173011" y="119372"/>
                            </a:lnTo>
                            <a:cubicBezTo>
                              <a:pt x="173413" y="130264"/>
                              <a:pt x="163115" y="139696"/>
                              <a:pt x="155099" y="138742"/>
                            </a:cubicBezTo>
                            <a:cubicBezTo>
                              <a:pt x="130149" y="143566"/>
                              <a:pt x="64223" y="132643"/>
                              <a:pt x="35518" y="138741"/>
                            </a:cubicBezTo>
                            <a:cubicBezTo>
                              <a:pt x="30741" y="138577"/>
                              <a:pt x="26620" y="136002"/>
                              <a:pt x="22853" y="133068"/>
                            </a:cubicBezTo>
                            <a:cubicBezTo>
                              <a:pt x="19926" y="129195"/>
                              <a:pt x="20225" y="123337"/>
                              <a:pt x="17606" y="119372"/>
                            </a:cubicBezTo>
                            <a:cubicBezTo>
                              <a:pt x="18418" y="116397"/>
                              <a:pt x="22032" y="111780"/>
                              <a:pt x="22853" y="105676"/>
                            </a:cubicBezTo>
                            <a:cubicBezTo>
                              <a:pt x="25166" y="103059"/>
                              <a:pt x="29659" y="100591"/>
                              <a:pt x="35518" y="100002"/>
                            </a:cubicBezTo>
                            <a:cubicBezTo>
                              <a:pt x="41271" y="98653"/>
                              <a:pt x="48894" y="101295"/>
                              <a:pt x="52531" y="100002"/>
                            </a:cubicBezTo>
                            <a:cubicBezTo>
                              <a:pt x="40042" y="101205"/>
                              <a:pt x="22845" y="92347"/>
                              <a:pt x="13565" y="90567"/>
                            </a:cubicBezTo>
                            <a:cubicBezTo>
                              <a:pt x="8639" y="89714"/>
                              <a:pt x="5100" y="84967"/>
                              <a:pt x="2352" y="82039"/>
                            </a:cubicBezTo>
                            <a:cubicBezTo>
                              <a:pt x="-253" y="76555"/>
                              <a:pt x="1683" y="70665"/>
                              <a:pt x="0" y="67434"/>
                            </a:cubicBezTo>
                            <a:cubicBezTo>
                              <a:pt x="404" y="64226"/>
                              <a:pt x="6296" y="60719"/>
                              <a:pt x="7886" y="55309"/>
                            </a:cubicBezTo>
                            <a:cubicBezTo>
                              <a:pt x="11714" y="51987"/>
                              <a:pt x="16657" y="51081"/>
                              <a:pt x="21392" y="52765"/>
                            </a:cubicBezTo>
                            <a:cubicBezTo>
                              <a:pt x="34778" y="55799"/>
                              <a:pt x="40589" y="59799"/>
                              <a:pt x="55825" y="61102"/>
                            </a:cubicBezTo>
                            <a:cubicBezTo>
                              <a:pt x="32851" y="51939"/>
                              <a:pt x="32850" y="47838"/>
                              <a:pt x="11289" y="36641"/>
                            </a:cubicBezTo>
                            <a:cubicBezTo>
                              <a:pt x="6740" y="33685"/>
                              <a:pt x="3549" y="30789"/>
                              <a:pt x="2372" y="25382"/>
                            </a:cubicBezTo>
                            <a:cubicBezTo>
                              <a:pt x="3461" y="21440"/>
                              <a:pt x="3246" y="15734"/>
                              <a:pt x="3430" y="10602"/>
                            </a:cubicBezTo>
                            <a:cubicBezTo>
                              <a:pt x="5978" y="7641"/>
                              <a:pt x="10879" y="3940"/>
                              <a:pt x="13842" y="960"/>
                            </a:cubicBezTo>
                            <a:cubicBezTo>
                              <a:pt x="18641" y="-1321"/>
                              <a:pt x="22413" y="598"/>
                              <a:pt x="27510" y="2103"/>
                            </a:cubicBezTo>
                            <a:cubicBezTo>
                              <a:pt x="79303" y="15242"/>
                              <a:pt x="101291" y="50414"/>
                              <a:pt x="134130" y="60660"/>
                            </a:cubicBezTo>
                            <a:close/>
                          </a:path>
                          <a:path w="173012" h="138742" stroke="0" extrusionOk="0">
                            <a:moveTo>
                              <a:pt x="17606" y="119371"/>
                            </a:moveTo>
                            <a:lnTo>
                              <a:pt x="17606" y="119372"/>
                            </a:lnTo>
                            <a:lnTo>
                              <a:pt x="17606" y="119372"/>
                            </a:lnTo>
                            <a:lnTo>
                              <a:pt x="17606" y="119371"/>
                            </a:lnTo>
                            <a:close/>
                            <a:moveTo>
                              <a:pt x="0" y="67434"/>
                            </a:move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close/>
                            <a:moveTo>
                              <a:pt x="3430" y="10601"/>
                            </a:moveTo>
                            <a:lnTo>
                              <a:pt x="3430" y="10602"/>
                            </a:lnTo>
                            <a:lnTo>
                              <a:pt x="3429" y="10602"/>
                            </a:lnTo>
                            <a:lnTo>
                              <a:pt x="3430" y="10601"/>
                            </a:lnTo>
                            <a:close/>
                            <a:moveTo>
                              <a:pt x="134130" y="60660"/>
                            </a:moveTo>
                            <a:cubicBezTo>
                              <a:pt x="138256" y="63324"/>
                              <a:pt x="141574" y="66710"/>
                              <a:pt x="143046" y="71921"/>
                            </a:cubicBezTo>
                            <a:cubicBezTo>
                              <a:pt x="143373" y="77499"/>
                              <a:pt x="142041" y="79468"/>
                              <a:pt x="142173" y="84130"/>
                            </a:cubicBezTo>
                            <a:cubicBezTo>
                              <a:pt x="146121" y="86150"/>
                              <a:pt x="146700" y="88253"/>
                              <a:pt x="149298" y="89549"/>
                            </a:cubicBezTo>
                            <a:cubicBezTo>
                              <a:pt x="150936" y="92357"/>
                              <a:pt x="149799" y="95030"/>
                              <a:pt x="150982" y="100002"/>
                            </a:cubicBezTo>
                            <a:cubicBezTo>
                              <a:pt x="152488" y="99620"/>
                              <a:pt x="153433" y="100216"/>
                              <a:pt x="155100" y="100002"/>
                            </a:cubicBezTo>
                            <a:cubicBezTo>
                              <a:pt x="160022" y="100919"/>
                              <a:pt x="165036" y="101878"/>
                              <a:pt x="167765" y="105675"/>
                            </a:cubicBezTo>
                            <a:cubicBezTo>
                              <a:pt x="171396" y="109897"/>
                              <a:pt x="173446" y="114888"/>
                              <a:pt x="173012" y="119372"/>
                            </a:cubicBezTo>
                            <a:lnTo>
                              <a:pt x="173011" y="119372"/>
                            </a:lnTo>
                            <a:cubicBezTo>
                              <a:pt x="173229" y="128323"/>
                              <a:pt x="164773" y="138849"/>
                              <a:pt x="155099" y="138742"/>
                            </a:cubicBezTo>
                            <a:cubicBezTo>
                              <a:pt x="99693" y="152372"/>
                              <a:pt x="68671" y="129007"/>
                              <a:pt x="35518" y="138741"/>
                            </a:cubicBezTo>
                            <a:cubicBezTo>
                              <a:pt x="30070" y="137790"/>
                              <a:pt x="27061" y="136132"/>
                              <a:pt x="22853" y="133068"/>
                            </a:cubicBezTo>
                            <a:cubicBezTo>
                              <a:pt x="19171" y="127039"/>
                              <a:pt x="20005" y="125495"/>
                              <a:pt x="17606" y="119372"/>
                            </a:cubicBezTo>
                            <a:cubicBezTo>
                              <a:pt x="19496" y="112477"/>
                              <a:pt x="20977" y="112224"/>
                              <a:pt x="22853" y="105676"/>
                            </a:cubicBezTo>
                            <a:cubicBezTo>
                              <a:pt x="26765" y="101821"/>
                              <a:pt x="30280" y="98682"/>
                              <a:pt x="35518" y="100002"/>
                            </a:cubicBezTo>
                            <a:cubicBezTo>
                              <a:pt x="40268" y="99703"/>
                              <a:pt x="44888" y="101875"/>
                              <a:pt x="52531" y="100002"/>
                            </a:cubicBezTo>
                            <a:cubicBezTo>
                              <a:pt x="34825" y="96643"/>
                              <a:pt x="23061" y="91154"/>
                              <a:pt x="13565" y="90567"/>
                            </a:cubicBezTo>
                            <a:cubicBezTo>
                              <a:pt x="8758" y="89292"/>
                              <a:pt x="5387" y="85894"/>
                              <a:pt x="2352" y="82039"/>
                            </a:cubicBezTo>
                            <a:cubicBezTo>
                              <a:pt x="1050" y="78914"/>
                              <a:pt x="2211" y="72632"/>
                              <a:pt x="0" y="67434"/>
                            </a:cubicBezTo>
                            <a:cubicBezTo>
                              <a:pt x="1594" y="63901"/>
                              <a:pt x="6418" y="59483"/>
                              <a:pt x="7886" y="55309"/>
                            </a:cubicBezTo>
                            <a:cubicBezTo>
                              <a:pt x="11840" y="51784"/>
                              <a:pt x="16811" y="52043"/>
                              <a:pt x="21392" y="52765"/>
                            </a:cubicBezTo>
                            <a:cubicBezTo>
                              <a:pt x="30380" y="52460"/>
                              <a:pt x="46899" y="61891"/>
                              <a:pt x="55825" y="61102"/>
                            </a:cubicBezTo>
                            <a:cubicBezTo>
                              <a:pt x="44550" y="55935"/>
                              <a:pt x="30778" y="42042"/>
                              <a:pt x="11289" y="36641"/>
                            </a:cubicBezTo>
                            <a:cubicBezTo>
                              <a:pt x="7471" y="34452"/>
                              <a:pt x="3252" y="30801"/>
                              <a:pt x="2372" y="25382"/>
                            </a:cubicBezTo>
                            <a:cubicBezTo>
                              <a:pt x="2761" y="20555"/>
                              <a:pt x="1772" y="15476"/>
                              <a:pt x="3430" y="10602"/>
                            </a:cubicBezTo>
                            <a:cubicBezTo>
                              <a:pt x="7640" y="4735"/>
                              <a:pt x="9977" y="6512"/>
                              <a:pt x="13842" y="960"/>
                            </a:cubicBezTo>
                            <a:cubicBezTo>
                              <a:pt x="17844" y="114"/>
                              <a:pt x="22820" y="1049"/>
                              <a:pt x="27510" y="2103"/>
                            </a:cubicBezTo>
                            <a:cubicBezTo>
                              <a:pt x="72362" y="18991"/>
                              <a:pt x="77455" y="37603"/>
                              <a:pt x="134130" y="6066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109080C-3807-50F4-662E-CD7C09D38B98}"/>
                  </a:ext>
                </a:extLst>
              </p:cNvPr>
              <p:cNvSpPr/>
              <p:nvPr/>
            </p:nvSpPr>
            <p:spPr>
              <a:xfrm>
                <a:off x="3034122" y="807364"/>
                <a:ext cx="338701" cy="156762"/>
              </a:xfrm>
              <a:custGeom>
                <a:avLst/>
                <a:gdLst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51089 w 338701"/>
                  <a:gd name="connsiteY2" fmla="*/ 7312 h 154026"/>
                  <a:gd name="connsiteX3" fmla="*/ 254144 w 338701"/>
                  <a:gd name="connsiteY3" fmla="*/ 14688 h 154026"/>
                  <a:gd name="connsiteX4" fmla="*/ 268159 w 338701"/>
                  <a:gd name="connsiteY4" fmla="*/ 19756 h 154026"/>
                  <a:gd name="connsiteX5" fmla="*/ 322894 w 338701"/>
                  <a:gd name="connsiteY5" fmla="*/ 69703 h 154026"/>
                  <a:gd name="connsiteX6" fmla="*/ 326027 w 338701"/>
                  <a:gd name="connsiteY6" fmla="*/ 138218 h 154026"/>
                  <a:gd name="connsiteX7" fmla="*/ 257512 w 338701"/>
                  <a:gd name="connsiteY7" fmla="*/ 141352 h 154026"/>
                  <a:gd name="connsiteX8" fmla="*/ 246295 w 338701"/>
                  <a:gd name="connsiteY8" fmla="*/ 131116 h 154026"/>
                  <a:gd name="connsiteX9" fmla="*/ 154166 w 338701"/>
                  <a:gd name="connsiteY9" fmla="*/ 131116 h 154026"/>
                  <a:gd name="connsiteX10" fmla="*/ 129200 w 338701"/>
                  <a:gd name="connsiteY10" fmla="*/ 106150 h 154026"/>
                  <a:gd name="connsiteX11" fmla="*/ 154166 w 338701"/>
                  <a:gd name="connsiteY11" fmla="*/ 81184 h 154026"/>
                  <a:gd name="connsiteX12" fmla="*/ 197986 w 338701"/>
                  <a:gd name="connsiteY12" fmla="*/ 81184 h 154026"/>
                  <a:gd name="connsiteX13" fmla="*/ 187021 w 338701"/>
                  <a:gd name="connsiteY13" fmla="*/ 57796 h 154026"/>
                  <a:gd name="connsiteX14" fmla="*/ 189865 w 338701"/>
                  <a:gd name="connsiteY14" fmla="*/ 49932 h 154026"/>
                  <a:gd name="connsiteX15" fmla="*/ 24966 w 338701"/>
                  <a:gd name="connsiteY15" fmla="*/ 49932 h 154026"/>
                  <a:gd name="connsiteX16" fmla="*/ 0 w 338701"/>
                  <a:gd name="connsiteY16" fmla="*/ 24966 h 154026"/>
                  <a:gd name="connsiteX17" fmla="*/ 24966 w 338701"/>
                  <a:gd name="connsiteY17" fmla="*/ 0 h 154026"/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51089 w 338701"/>
                  <a:gd name="connsiteY2" fmla="*/ 7312 h 154026"/>
                  <a:gd name="connsiteX3" fmla="*/ 268159 w 338701"/>
                  <a:gd name="connsiteY3" fmla="*/ 19756 h 154026"/>
                  <a:gd name="connsiteX4" fmla="*/ 322894 w 338701"/>
                  <a:gd name="connsiteY4" fmla="*/ 69703 h 154026"/>
                  <a:gd name="connsiteX5" fmla="*/ 326027 w 338701"/>
                  <a:gd name="connsiteY5" fmla="*/ 138218 h 154026"/>
                  <a:gd name="connsiteX6" fmla="*/ 257512 w 338701"/>
                  <a:gd name="connsiteY6" fmla="*/ 141352 h 154026"/>
                  <a:gd name="connsiteX7" fmla="*/ 246295 w 338701"/>
                  <a:gd name="connsiteY7" fmla="*/ 131116 h 154026"/>
                  <a:gd name="connsiteX8" fmla="*/ 154166 w 338701"/>
                  <a:gd name="connsiteY8" fmla="*/ 131116 h 154026"/>
                  <a:gd name="connsiteX9" fmla="*/ 129200 w 338701"/>
                  <a:gd name="connsiteY9" fmla="*/ 106150 h 154026"/>
                  <a:gd name="connsiteX10" fmla="*/ 154166 w 338701"/>
                  <a:gd name="connsiteY10" fmla="*/ 81184 h 154026"/>
                  <a:gd name="connsiteX11" fmla="*/ 197986 w 338701"/>
                  <a:gd name="connsiteY11" fmla="*/ 81184 h 154026"/>
                  <a:gd name="connsiteX12" fmla="*/ 187021 w 338701"/>
                  <a:gd name="connsiteY12" fmla="*/ 57796 h 154026"/>
                  <a:gd name="connsiteX13" fmla="*/ 189865 w 338701"/>
                  <a:gd name="connsiteY13" fmla="*/ 49932 h 154026"/>
                  <a:gd name="connsiteX14" fmla="*/ 24966 w 338701"/>
                  <a:gd name="connsiteY14" fmla="*/ 49932 h 154026"/>
                  <a:gd name="connsiteX15" fmla="*/ 0 w 338701"/>
                  <a:gd name="connsiteY15" fmla="*/ 24966 h 154026"/>
                  <a:gd name="connsiteX16" fmla="*/ 24966 w 338701"/>
                  <a:gd name="connsiteY16" fmla="*/ 0 h 154026"/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68159 w 338701"/>
                  <a:gd name="connsiteY2" fmla="*/ 19756 h 154026"/>
                  <a:gd name="connsiteX3" fmla="*/ 322894 w 338701"/>
                  <a:gd name="connsiteY3" fmla="*/ 69703 h 154026"/>
                  <a:gd name="connsiteX4" fmla="*/ 326027 w 338701"/>
                  <a:gd name="connsiteY4" fmla="*/ 138218 h 154026"/>
                  <a:gd name="connsiteX5" fmla="*/ 257512 w 338701"/>
                  <a:gd name="connsiteY5" fmla="*/ 141352 h 154026"/>
                  <a:gd name="connsiteX6" fmla="*/ 246295 w 338701"/>
                  <a:gd name="connsiteY6" fmla="*/ 131116 h 154026"/>
                  <a:gd name="connsiteX7" fmla="*/ 154166 w 338701"/>
                  <a:gd name="connsiteY7" fmla="*/ 131116 h 154026"/>
                  <a:gd name="connsiteX8" fmla="*/ 129200 w 338701"/>
                  <a:gd name="connsiteY8" fmla="*/ 106150 h 154026"/>
                  <a:gd name="connsiteX9" fmla="*/ 154166 w 338701"/>
                  <a:gd name="connsiteY9" fmla="*/ 81184 h 154026"/>
                  <a:gd name="connsiteX10" fmla="*/ 197986 w 338701"/>
                  <a:gd name="connsiteY10" fmla="*/ 81184 h 154026"/>
                  <a:gd name="connsiteX11" fmla="*/ 187021 w 338701"/>
                  <a:gd name="connsiteY11" fmla="*/ 57796 h 154026"/>
                  <a:gd name="connsiteX12" fmla="*/ 189865 w 338701"/>
                  <a:gd name="connsiteY12" fmla="*/ 49932 h 154026"/>
                  <a:gd name="connsiteX13" fmla="*/ 24966 w 338701"/>
                  <a:gd name="connsiteY13" fmla="*/ 49932 h 154026"/>
                  <a:gd name="connsiteX14" fmla="*/ 0 w 338701"/>
                  <a:gd name="connsiteY14" fmla="*/ 24966 h 154026"/>
                  <a:gd name="connsiteX15" fmla="*/ 24966 w 338701"/>
                  <a:gd name="connsiteY15" fmla="*/ 0 h 154026"/>
                  <a:gd name="connsiteX0" fmla="*/ 24966 w 338701"/>
                  <a:gd name="connsiteY0" fmla="*/ 2736 h 156762"/>
                  <a:gd name="connsiteX1" fmla="*/ 203345 w 338701"/>
                  <a:gd name="connsiteY1" fmla="*/ 0 h 156762"/>
                  <a:gd name="connsiteX2" fmla="*/ 268159 w 338701"/>
                  <a:gd name="connsiteY2" fmla="*/ 22492 h 156762"/>
                  <a:gd name="connsiteX3" fmla="*/ 322894 w 338701"/>
                  <a:gd name="connsiteY3" fmla="*/ 72439 h 156762"/>
                  <a:gd name="connsiteX4" fmla="*/ 326027 w 338701"/>
                  <a:gd name="connsiteY4" fmla="*/ 140954 h 156762"/>
                  <a:gd name="connsiteX5" fmla="*/ 257512 w 338701"/>
                  <a:gd name="connsiteY5" fmla="*/ 144088 h 156762"/>
                  <a:gd name="connsiteX6" fmla="*/ 246295 w 338701"/>
                  <a:gd name="connsiteY6" fmla="*/ 133852 h 156762"/>
                  <a:gd name="connsiteX7" fmla="*/ 154166 w 338701"/>
                  <a:gd name="connsiteY7" fmla="*/ 133852 h 156762"/>
                  <a:gd name="connsiteX8" fmla="*/ 129200 w 338701"/>
                  <a:gd name="connsiteY8" fmla="*/ 108886 h 156762"/>
                  <a:gd name="connsiteX9" fmla="*/ 154166 w 338701"/>
                  <a:gd name="connsiteY9" fmla="*/ 83920 h 156762"/>
                  <a:gd name="connsiteX10" fmla="*/ 197986 w 338701"/>
                  <a:gd name="connsiteY10" fmla="*/ 83920 h 156762"/>
                  <a:gd name="connsiteX11" fmla="*/ 187021 w 338701"/>
                  <a:gd name="connsiteY11" fmla="*/ 60532 h 156762"/>
                  <a:gd name="connsiteX12" fmla="*/ 189865 w 338701"/>
                  <a:gd name="connsiteY12" fmla="*/ 52668 h 156762"/>
                  <a:gd name="connsiteX13" fmla="*/ 24966 w 338701"/>
                  <a:gd name="connsiteY13" fmla="*/ 52668 h 156762"/>
                  <a:gd name="connsiteX14" fmla="*/ 0 w 338701"/>
                  <a:gd name="connsiteY14" fmla="*/ 27702 h 156762"/>
                  <a:gd name="connsiteX15" fmla="*/ 24966 w 338701"/>
                  <a:gd name="connsiteY15" fmla="*/ 2736 h 15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38701" h="156762">
                    <a:moveTo>
                      <a:pt x="24966" y="2736"/>
                    </a:moveTo>
                    <a:lnTo>
                      <a:pt x="203345" y="0"/>
                    </a:lnTo>
                    <a:cubicBezTo>
                      <a:pt x="243877" y="3293"/>
                      <a:pt x="253249" y="10875"/>
                      <a:pt x="268159" y="22492"/>
                    </a:cubicBezTo>
                    <a:lnTo>
                      <a:pt x="322894" y="72439"/>
                    </a:lnTo>
                    <a:cubicBezTo>
                      <a:pt x="342679" y="90494"/>
                      <a:pt x="344082" y="121169"/>
                      <a:pt x="326027" y="140954"/>
                    </a:cubicBezTo>
                    <a:cubicBezTo>
                      <a:pt x="307973" y="160740"/>
                      <a:pt x="277298" y="162143"/>
                      <a:pt x="257512" y="144088"/>
                    </a:cubicBezTo>
                    <a:lnTo>
                      <a:pt x="246295" y="133852"/>
                    </a:lnTo>
                    <a:lnTo>
                      <a:pt x="154166" y="133852"/>
                    </a:lnTo>
                    <a:cubicBezTo>
                      <a:pt x="140378" y="133852"/>
                      <a:pt x="129200" y="122674"/>
                      <a:pt x="129200" y="108886"/>
                    </a:cubicBezTo>
                    <a:cubicBezTo>
                      <a:pt x="129200" y="95098"/>
                      <a:pt x="140378" y="83920"/>
                      <a:pt x="154166" y="83920"/>
                    </a:cubicBezTo>
                    <a:lnTo>
                      <a:pt x="197986" y="83920"/>
                    </a:lnTo>
                    <a:lnTo>
                      <a:pt x="187021" y="60532"/>
                    </a:lnTo>
                    <a:lnTo>
                      <a:pt x="189865" y="52668"/>
                    </a:lnTo>
                    <a:lnTo>
                      <a:pt x="24966" y="52668"/>
                    </a:lnTo>
                    <a:cubicBezTo>
                      <a:pt x="11178" y="52668"/>
                      <a:pt x="0" y="41490"/>
                      <a:pt x="0" y="27702"/>
                    </a:cubicBezTo>
                    <a:cubicBezTo>
                      <a:pt x="0" y="13914"/>
                      <a:pt x="11178" y="2736"/>
                      <a:pt x="24966" y="2736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700928649">
                      <a:custGeom>
                        <a:avLst/>
                        <a:gdLst>
                          <a:gd name="connsiteX0" fmla="*/ 24966 w 338701"/>
                          <a:gd name="connsiteY0" fmla="*/ 2736 h 156762"/>
                          <a:gd name="connsiteX1" fmla="*/ 203345 w 338701"/>
                          <a:gd name="connsiteY1" fmla="*/ 0 h 156762"/>
                          <a:gd name="connsiteX2" fmla="*/ 268159 w 338701"/>
                          <a:gd name="connsiteY2" fmla="*/ 22492 h 156762"/>
                          <a:gd name="connsiteX3" fmla="*/ 322894 w 338701"/>
                          <a:gd name="connsiteY3" fmla="*/ 72439 h 156762"/>
                          <a:gd name="connsiteX4" fmla="*/ 326027 w 338701"/>
                          <a:gd name="connsiteY4" fmla="*/ 140954 h 156762"/>
                          <a:gd name="connsiteX5" fmla="*/ 257512 w 338701"/>
                          <a:gd name="connsiteY5" fmla="*/ 144088 h 156762"/>
                          <a:gd name="connsiteX6" fmla="*/ 246295 w 338701"/>
                          <a:gd name="connsiteY6" fmla="*/ 133852 h 156762"/>
                          <a:gd name="connsiteX7" fmla="*/ 154166 w 338701"/>
                          <a:gd name="connsiteY7" fmla="*/ 133852 h 156762"/>
                          <a:gd name="connsiteX8" fmla="*/ 129200 w 338701"/>
                          <a:gd name="connsiteY8" fmla="*/ 108886 h 156762"/>
                          <a:gd name="connsiteX9" fmla="*/ 154166 w 338701"/>
                          <a:gd name="connsiteY9" fmla="*/ 83920 h 156762"/>
                          <a:gd name="connsiteX10" fmla="*/ 197986 w 338701"/>
                          <a:gd name="connsiteY10" fmla="*/ 83920 h 156762"/>
                          <a:gd name="connsiteX11" fmla="*/ 187021 w 338701"/>
                          <a:gd name="connsiteY11" fmla="*/ 60532 h 156762"/>
                          <a:gd name="connsiteX12" fmla="*/ 189865 w 338701"/>
                          <a:gd name="connsiteY12" fmla="*/ 52668 h 156762"/>
                          <a:gd name="connsiteX13" fmla="*/ 24966 w 338701"/>
                          <a:gd name="connsiteY13" fmla="*/ 52668 h 156762"/>
                          <a:gd name="connsiteX14" fmla="*/ 0 w 338701"/>
                          <a:gd name="connsiteY14" fmla="*/ 27702 h 156762"/>
                          <a:gd name="connsiteX15" fmla="*/ 24966 w 338701"/>
                          <a:gd name="connsiteY15" fmla="*/ 2736 h 1567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338701" h="156762" fill="none" extrusionOk="0">
                            <a:moveTo>
                              <a:pt x="24966" y="2736"/>
                            </a:moveTo>
                            <a:cubicBezTo>
                              <a:pt x="89562" y="-397"/>
                              <a:pt x="121000" y="17049"/>
                              <a:pt x="203345" y="0"/>
                            </a:cubicBezTo>
                            <a:cubicBezTo>
                              <a:pt x="246006" y="3099"/>
                              <a:pt x="254579" y="8519"/>
                              <a:pt x="268159" y="22492"/>
                            </a:cubicBezTo>
                            <a:cubicBezTo>
                              <a:pt x="289047" y="30745"/>
                              <a:pt x="298253" y="54383"/>
                              <a:pt x="322894" y="72439"/>
                            </a:cubicBezTo>
                            <a:cubicBezTo>
                              <a:pt x="341209" y="89314"/>
                              <a:pt x="345237" y="126816"/>
                              <a:pt x="326027" y="140954"/>
                            </a:cubicBezTo>
                            <a:cubicBezTo>
                              <a:pt x="300502" y="158513"/>
                              <a:pt x="272270" y="159548"/>
                              <a:pt x="257512" y="144088"/>
                            </a:cubicBezTo>
                            <a:cubicBezTo>
                              <a:pt x="254883" y="141801"/>
                              <a:pt x="249225" y="136016"/>
                              <a:pt x="246295" y="133852"/>
                            </a:cubicBezTo>
                            <a:cubicBezTo>
                              <a:pt x="224837" y="144448"/>
                              <a:pt x="193954" y="131945"/>
                              <a:pt x="154166" y="133852"/>
                            </a:cubicBezTo>
                            <a:cubicBezTo>
                              <a:pt x="141508" y="130286"/>
                              <a:pt x="127480" y="126191"/>
                              <a:pt x="129200" y="108886"/>
                            </a:cubicBezTo>
                            <a:cubicBezTo>
                              <a:pt x="128796" y="92780"/>
                              <a:pt x="143275" y="83370"/>
                              <a:pt x="154166" y="83920"/>
                            </a:cubicBezTo>
                            <a:cubicBezTo>
                              <a:pt x="172405" y="82213"/>
                              <a:pt x="189110" y="86036"/>
                              <a:pt x="197986" y="83920"/>
                            </a:cubicBezTo>
                            <a:cubicBezTo>
                              <a:pt x="195075" y="77951"/>
                              <a:pt x="193382" y="69383"/>
                              <a:pt x="187021" y="60532"/>
                            </a:cubicBezTo>
                            <a:cubicBezTo>
                              <a:pt x="187821" y="58217"/>
                              <a:pt x="189205" y="56589"/>
                              <a:pt x="189865" y="52668"/>
                            </a:cubicBezTo>
                            <a:cubicBezTo>
                              <a:pt x="120181" y="58314"/>
                              <a:pt x="69021" y="34161"/>
                              <a:pt x="24966" y="52668"/>
                            </a:cubicBezTo>
                            <a:cubicBezTo>
                              <a:pt x="14273" y="50098"/>
                              <a:pt x="179" y="42085"/>
                              <a:pt x="0" y="27702"/>
                            </a:cubicBezTo>
                            <a:cubicBezTo>
                              <a:pt x="-1602" y="13283"/>
                              <a:pt x="11773" y="4062"/>
                              <a:pt x="24966" y="2736"/>
                            </a:cubicBezTo>
                            <a:close/>
                          </a:path>
                          <a:path w="338701" h="156762" stroke="0" extrusionOk="0">
                            <a:moveTo>
                              <a:pt x="24966" y="2736"/>
                            </a:moveTo>
                            <a:cubicBezTo>
                              <a:pt x="78742" y="-11215"/>
                              <a:pt x="137785" y="16349"/>
                              <a:pt x="203345" y="0"/>
                            </a:cubicBezTo>
                            <a:cubicBezTo>
                              <a:pt x="242494" y="1850"/>
                              <a:pt x="252368" y="9379"/>
                              <a:pt x="268159" y="22492"/>
                            </a:cubicBezTo>
                            <a:cubicBezTo>
                              <a:pt x="293268" y="44433"/>
                              <a:pt x="297672" y="60999"/>
                              <a:pt x="322894" y="72439"/>
                            </a:cubicBezTo>
                            <a:cubicBezTo>
                              <a:pt x="348003" y="90367"/>
                              <a:pt x="349011" y="120962"/>
                              <a:pt x="326027" y="140954"/>
                            </a:cubicBezTo>
                            <a:cubicBezTo>
                              <a:pt x="308707" y="157155"/>
                              <a:pt x="277866" y="164175"/>
                              <a:pt x="257512" y="144088"/>
                            </a:cubicBezTo>
                            <a:cubicBezTo>
                              <a:pt x="251987" y="140128"/>
                              <a:pt x="249300" y="135118"/>
                              <a:pt x="246295" y="133852"/>
                            </a:cubicBezTo>
                            <a:cubicBezTo>
                              <a:pt x="217566" y="138917"/>
                              <a:pt x="186155" y="132625"/>
                              <a:pt x="154166" y="133852"/>
                            </a:cubicBezTo>
                            <a:cubicBezTo>
                              <a:pt x="140084" y="134720"/>
                              <a:pt x="131230" y="125288"/>
                              <a:pt x="129200" y="108886"/>
                            </a:cubicBezTo>
                            <a:cubicBezTo>
                              <a:pt x="128668" y="94494"/>
                              <a:pt x="141396" y="80636"/>
                              <a:pt x="154166" y="83920"/>
                            </a:cubicBezTo>
                            <a:cubicBezTo>
                              <a:pt x="164559" y="81423"/>
                              <a:pt x="178318" y="86728"/>
                              <a:pt x="197986" y="83920"/>
                            </a:cubicBezTo>
                            <a:cubicBezTo>
                              <a:pt x="191037" y="75470"/>
                              <a:pt x="192813" y="67827"/>
                              <a:pt x="187021" y="60532"/>
                            </a:cubicBezTo>
                            <a:cubicBezTo>
                              <a:pt x="187753" y="58298"/>
                              <a:pt x="188627" y="56324"/>
                              <a:pt x="189865" y="52668"/>
                            </a:cubicBezTo>
                            <a:cubicBezTo>
                              <a:pt x="140063" y="55500"/>
                              <a:pt x="96795" y="43119"/>
                              <a:pt x="24966" y="52668"/>
                            </a:cubicBezTo>
                            <a:cubicBezTo>
                              <a:pt x="10996" y="55107"/>
                              <a:pt x="-2165" y="40631"/>
                              <a:pt x="0" y="27702"/>
                            </a:cubicBezTo>
                            <a:cubicBezTo>
                              <a:pt x="-1889" y="13655"/>
                              <a:pt x="10557" y="5460"/>
                              <a:pt x="24966" y="273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" name="四角形: 上の 2 つの角を丸める 20">
              <a:extLst>
                <a:ext uri="{FF2B5EF4-FFF2-40B4-BE49-F238E27FC236}">
                  <a16:creationId xmlns:a16="http://schemas.microsoft.com/office/drawing/2014/main" id="{47AC8566-32D1-092E-8AC5-A6CA358B9DC4}"/>
                </a:ext>
              </a:extLst>
            </p:cNvPr>
            <p:cNvSpPr/>
            <p:nvPr/>
          </p:nvSpPr>
          <p:spPr>
            <a:xfrm rot="461087">
              <a:off x="3056433" y="756755"/>
              <a:ext cx="681868" cy="874244"/>
            </a:xfrm>
            <a:custGeom>
              <a:avLst/>
              <a:gdLst>
                <a:gd name="connsiteX0" fmla="*/ 80299 w 576263"/>
                <a:gd name="connsiteY0" fmla="*/ 0 h 481783"/>
                <a:gd name="connsiteX1" fmla="*/ 495964 w 576263"/>
                <a:gd name="connsiteY1" fmla="*/ 0 h 481783"/>
                <a:gd name="connsiteX2" fmla="*/ 576263 w 576263"/>
                <a:gd name="connsiteY2" fmla="*/ 80299 h 481783"/>
                <a:gd name="connsiteX3" fmla="*/ 576263 w 576263"/>
                <a:gd name="connsiteY3" fmla="*/ 481783 h 481783"/>
                <a:gd name="connsiteX4" fmla="*/ 576263 w 576263"/>
                <a:gd name="connsiteY4" fmla="*/ 481783 h 481783"/>
                <a:gd name="connsiteX5" fmla="*/ 0 w 576263"/>
                <a:gd name="connsiteY5" fmla="*/ 481783 h 481783"/>
                <a:gd name="connsiteX6" fmla="*/ 0 w 576263"/>
                <a:gd name="connsiteY6" fmla="*/ 481783 h 481783"/>
                <a:gd name="connsiteX7" fmla="*/ 0 w 576263"/>
                <a:gd name="connsiteY7" fmla="*/ 80299 h 481783"/>
                <a:gd name="connsiteX8" fmla="*/ 80299 w 576263"/>
                <a:gd name="connsiteY8" fmla="*/ 0 h 481783"/>
                <a:gd name="connsiteX0" fmla="*/ 381751 w 877715"/>
                <a:gd name="connsiteY0" fmla="*/ 0 h 1310588"/>
                <a:gd name="connsiteX1" fmla="*/ 797416 w 877715"/>
                <a:gd name="connsiteY1" fmla="*/ 0 h 1310588"/>
                <a:gd name="connsiteX2" fmla="*/ 877715 w 877715"/>
                <a:gd name="connsiteY2" fmla="*/ 80299 h 1310588"/>
                <a:gd name="connsiteX3" fmla="*/ 877715 w 877715"/>
                <a:gd name="connsiteY3" fmla="*/ 481783 h 1310588"/>
                <a:gd name="connsiteX4" fmla="*/ 877715 w 877715"/>
                <a:gd name="connsiteY4" fmla="*/ 481783 h 1310588"/>
                <a:gd name="connsiteX5" fmla="*/ 301452 w 877715"/>
                <a:gd name="connsiteY5" fmla="*/ 481783 h 1310588"/>
                <a:gd name="connsiteX6" fmla="*/ 0 w 877715"/>
                <a:gd name="connsiteY6" fmla="*/ 1310588 h 1310588"/>
                <a:gd name="connsiteX7" fmla="*/ 301452 w 877715"/>
                <a:gd name="connsiteY7" fmla="*/ 80299 h 1310588"/>
                <a:gd name="connsiteX8" fmla="*/ 381751 w 877715"/>
                <a:gd name="connsiteY8" fmla="*/ 0 h 1310588"/>
                <a:gd name="connsiteX0" fmla="*/ 381751 w 1127195"/>
                <a:gd name="connsiteY0" fmla="*/ 0 h 1437219"/>
                <a:gd name="connsiteX1" fmla="*/ 797416 w 1127195"/>
                <a:gd name="connsiteY1" fmla="*/ 0 h 1437219"/>
                <a:gd name="connsiteX2" fmla="*/ 877715 w 1127195"/>
                <a:gd name="connsiteY2" fmla="*/ 80299 h 1437219"/>
                <a:gd name="connsiteX3" fmla="*/ 877715 w 1127195"/>
                <a:gd name="connsiteY3" fmla="*/ 481783 h 1437219"/>
                <a:gd name="connsiteX4" fmla="*/ 877715 w 1127195"/>
                <a:gd name="connsiteY4" fmla="*/ 481783 h 1437219"/>
                <a:gd name="connsiteX5" fmla="*/ 1127195 w 1127195"/>
                <a:gd name="connsiteY5" fmla="*/ 1437219 h 1437219"/>
                <a:gd name="connsiteX6" fmla="*/ 0 w 1127195"/>
                <a:gd name="connsiteY6" fmla="*/ 1310588 h 1437219"/>
                <a:gd name="connsiteX7" fmla="*/ 301452 w 1127195"/>
                <a:gd name="connsiteY7" fmla="*/ 80299 h 1437219"/>
                <a:gd name="connsiteX8" fmla="*/ 381751 w 1127195"/>
                <a:gd name="connsiteY8" fmla="*/ 0 h 1437219"/>
                <a:gd name="connsiteX0" fmla="*/ 381751 w 1127195"/>
                <a:gd name="connsiteY0" fmla="*/ 0 h 1445212"/>
                <a:gd name="connsiteX1" fmla="*/ 797416 w 1127195"/>
                <a:gd name="connsiteY1" fmla="*/ 0 h 1445212"/>
                <a:gd name="connsiteX2" fmla="*/ 877715 w 1127195"/>
                <a:gd name="connsiteY2" fmla="*/ 80299 h 1445212"/>
                <a:gd name="connsiteX3" fmla="*/ 877715 w 1127195"/>
                <a:gd name="connsiteY3" fmla="*/ 481783 h 1445212"/>
                <a:gd name="connsiteX4" fmla="*/ 877715 w 1127195"/>
                <a:gd name="connsiteY4" fmla="*/ 481783 h 1445212"/>
                <a:gd name="connsiteX5" fmla="*/ 1127195 w 1127195"/>
                <a:gd name="connsiteY5" fmla="*/ 1437219 h 1445212"/>
                <a:gd name="connsiteX6" fmla="*/ 369071 w 1127195"/>
                <a:gd name="connsiteY6" fmla="*/ 1438034 h 1445212"/>
                <a:gd name="connsiteX7" fmla="*/ 0 w 1127195"/>
                <a:gd name="connsiteY7" fmla="*/ 1310588 h 1445212"/>
                <a:gd name="connsiteX8" fmla="*/ 301452 w 1127195"/>
                <a:gd name="connsiteY8" fmla="*/ 80299 h 1445212"/>
                <a:gd name="connsiteX9" fmla="*/ 381751 w 1127195"/>
                <a:gd name="connsiteY9" fmla="*/ 0 h 1445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7195" h="1445212">
                  <a:moveTo>
                    <a:pt x="381751" y="0"/>
                  </a:moveTo>
                  <a:lnTo>
                    <a:pt x="797416" y="0"/>
                  </a:lnTo>
                  <a:cubicBezTo>
                    <a:pt x="841764" y="0"/>
                    <a:pt x="877715" y="35951"/>
                    <a:pt x="877715" y="80299"/>
                  </a:cubicBezTo>
                  <a:lnTo>
                    <a:pt x="877715" y="481783"/>
                  </a:lnTo>
                  <a:lnTo>
                    <a:pt x="877715" y="481783"/>
                  </a:lnTo>
                  <a:lnTo>
                    <a:pt x="1127195" y="1437219"/>
                  </a:lnTo>
                  <a:cubicBezTo>
                    <a:pt x="920709" y="1412031"/>
                    <a:pt x="575557" y="1463222"/>
                    <a:pt x="369071" y="1438034"/>
                  </a:cubicBezTo>
                  <a:lnTo>
                    <a:pt x="0" y="1310588"/>
                  </a:lnTo>
                  <a:cubicBezTo>
                    <a:pt x="0" y="1176760"/>
                    <a:pt x="301452" y="214127"/>
                    <a:pt x="301452" y="80299"/>
                  </a:cubicBezTo>
                  <a:cubicBezTo>
                    <a:pt x="301452" y="35951"/>
                    <a:pt x="337403" y="0"/>
                    <a:pt x="381751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841432604">
                    <a:custGeom>
                      <a:avLst/>
                      <a:gdLst>
                        <a:gd name="connsiteX0" fmla="*/ 230930 w 681868"/>
                        <a:gd name="connsiteY0" fmla="*/ 0 h 874244"/>
                        <a:gd name="connsiteX1" fmla="*/ 482376 w 681868"/>
                        <a:gd name="connsiteY1" fmla="*/ 0 h 874244"/>
                        <a:gd name="connsiteX2" fmla="*/ 530951 w 681868"/>
                        <a:gd name="connsiteY2" fmla="*/ 48574 h 874244"/>
                        <a:gd name="connsiteX3" fmla="*/ 530951 w 681868"/>
                        <a:gd name="connsiteY3" fmla="*/ 291442 h 874244"/>
                        <a:gd name="connsiteX4" fmla="*/ 530951 w 681868"/>
                        <a:gd name="connsiteY4" fmla="*/ 291442 h 874244"/>
                        <a:gd name="connsiteX5" fmla="*/ 681868 w 681868"/>
                        <a:gd name="connsiteY5" fmla="*/ 869408 h 874244"/>
                        <a:gd name="connsiteX6" fmla="*/ 223260 w 681868"/>
                        <a:gd name="connsiteY6" fmla="*/ 869901 h 874244"/>
                        <a:gd name="connsiteX7" fmla="*/ 0 w 681868"/>
                        <a:gd name="connsiteY7" fmla="*/ 792806 h 874244"/>
                        <a:gd name="connsiteX8" fmla="*/ 182355 w 681868"/>
                        <a:gd name="connsiteY8" fmla="*/ 48574 h 874244"/>
                        <a:gd name="connsiteX9" fmla="*/ 230930 w 681868"/>
                        <a:gd name="connsiteY9" fmla="*/ 0 h 8742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81868" h="874244" fill="none" extrusionOk="0">
                          <a:moveTo>
                            <a:pt x="230930" y="0"/>
                          </a:moveTo>
                          <a:cubicBezTo>
                            <a:pt x="298646" y="-20414"/>
                            <a:pt x="374256" y="21025"/>
                            <a:pt x="482376" y="0"/>
                          </a:cubicBezTo>
                          <a:cubicBezTo>
                            <a:pt x="507362" y="7618"/>
                            <a:pt x="528792" y="22365"/>
                            <a:pt x="530951" y="48574"/>
                          </a:cubicBezTo>
                          <a:cubicBezTo>
                            <a:pt x="534468" y="126186"/>
                            <a:pt x="505295" y="190272"/>
                            <a:pt x="530951" y="291442"/>
                          </a:cubicBezTo>
                          <a:lnTo>
                            <a:pt x="530951" y="291442"/>
                          </a:lnTo>
                          <a:cubicBezTo>
                            <a:pt x="638015" y="568792"/>
                            <a:pt x="621964" y="685468"/>
                            <a:pt x="681868" y="869408"/>
                          </a:cubicBezTo>
                          <a:cubicBezTo>
                            <a:pt x="566123" y="862117"/>
                            <a:pt x="372109" y="879624"/>
                            <a:pt x="223260" y="869901"/>
                          </a:cubicBezTo>
                          <a:cubicBezTo>
                            <a:pt x="130949" y="858238"/>
                            <a:pt x="103612" y="814905"/>
                            <a:pt x="0" y="792806"/>
                          </a:cubicBezTo>
                          <a:cubicBezTo>
                            <a:pt x="20750" y="719836"/>
                            <a:pt x="191467" y="145926"/>
                            <a:pt x="182355" y="48574"/>
                          </a:cubicBezTo>
                          <a:cubicBezTo>
                            <a:pt x="188499" y="22480"/>
                            <a:pt x="205514" y="800"/>
                            <a:pt x="230930" y="0"/>
                          </a:cubicBezTo>
                          <a:close/>
                        </a:path>
                        <a:path w="681868" h="874244" stroke="0" extrusionOk="0">
                          <a:moveTo>
                            <a:pt x="230930" y="0"/>
                          </a:moveTo>
                          <a:cubicBezTo>
                            <a:pt x="336507" y="-16510"/>
                            <a:pt x="387541" y="24926"/>
                            <a:pt x="482376" y="0"/>
                          </a:cubicBezTo>
                          <a:cubicBezTo>
                            <a:pt x="507584" y="5311"/>
                            <a:pt x="529432" y="20296"/>
                            <a:pt x="530951" y="48574"/>
                          </a:cubicBezTo>
                          <a:cubicBezTo>
                            <a:pt x="545727" y="164681"/>
                            <a:pt x="526747" y="173416"/>
                            <a:pt x="530951" y="291442"/>
                          </a:cubicBezTo>
                          <a:lnTo>
                            <a:pt x="530951" y="291442"/>
                          </a:lnTo>
                          <a:cubicBezTo>
                            <a:pt x="634208" y="544187"/>
                            <a:pt x="595142" y="650857"/>
                            <a:pt x="681868" y="869408"/>
                          </a:cubicBezTo>
                          <a:cubicBezTo>
                            <a:pt x="555363" y="850843"/>
                            <a:pt x="329618" y="904806"/>
                            <a:pt x="223260" y="869901"/>
                          </a:cubicBezTo>
                          <a:cubicBezTo>
                            <a:pt x="153796" y="848231"/>
                            <a:pt x="69369" y="814390"/>
                            <a:pt x="0" y="792806"/>
                          </a:cubicBezTo>
                          <a:cubicBezTo>
                            <a:pt x="-7735" y="705038"/>
                            <a:pt x="185247" y="147162"/>
                            <a:pt x="182355" y="48574"/>
                          </a:cubicBezTo>
                          <a:cubicBezTo>
                            <a:pt x="180918" y="14799"/>
                            <a:pt x="202446" y="-7078"/>
                            <a:pt x="23093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FDE504F7-A81D-CA79-041A-010C0381F658}"/>
                </a:ext>
              </a:extLst>
            </p:cNvPr>
            <p:cNvSpPr/>
            <p:nvPr/>
          </p:nvSpPr>
          <p:spPr>
            <a:xfrm>
              <a:off x="3420222" y="713939"/>
              <a:ext cx="92190" cy="64821"/>
            </a:xfrm>
            <a:prstGeom prst="trapezoid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115749404">
                    <a:custGeom>
                      <a:avLst/>
                      <a:gdLst>
                        <a:gd name="connsiteX0" fmla="*/ 0 w 92190"/>
                        <a:gd name="connsiteY0" fmla="*/ 64821 h 64821"/>
                        <a:gd name="connsiteX1" fmla="*/ 16205 w 92190"/>
                        <a:gd name="connsiteY1" fmla="*/ 0 h 64821"/>
                        <a:gd name="connsiteX2" fmla="*/ 75985 w 92190"/>
                        <a:gd name="connsiteY2" fmla="*/ 0 h 64821"/>
                        <a:gd name="connsiteX3" fmla="*/ 92190 w 92190"/>
                        <a:gd name="connsiteY3" fmla="*/ 64821 h 64821"/>
                        <a:gd name="connsiteX4" fmla="*/ 0 w 92190"/>
                        <a:gd name="connsiteY4" fmla="*/ 64821 h 648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2190" h="64821" fill="none" extrusionOk="0">
                          <a:moveTo>
                            <a:pt x="0" y="64821"/>
                          </a:moveTo>
                          <a:cubicBezTo>
                            <a:pt x="4587" y="41787"/>
                            <a:pt x="14588" y="32089"/>
                            <a:pt x="16205" y="0"/>
                          </a:cubicBezTo>
                          <a:cubicBezTo>
                            <a:pt x="35217" y="-2152"/>
                            <a:pt x="54743" y="6801"/>
                            <a:pt x="75985" y="0"/>
                          </a:cubicBezTo>
                          <a:cubicBezTo>
                            <a:pt x="86822" y="22222"/>
                            <a:pt x="77945" y="37937"/>
                            <a:pt x="92190" y="64821"/>
                          </a:cubicBezTo>
                          <a:cubicBezTo>
                            <a:pt x="50347" y="70059"/>
                            <a:pt x="28028" y="64411"/>
                            <a:pt x="0" y="64821"/>
                          </a:cubicBezTo>
                          <a:close/>
                        </a:path>
                        <a:path w="92190" h="64821" stroke="0" extrusionOk="0">
                          <a:moveTo>
                            <a:pt x="0" y="64821"/>
                          </a:moveTo>
                          <a:cubicBezTo>
                            <a:pt x="50" y="39680"/>
                            <a:pt x="15404" y="29239"/>
                            <a:pt x="16205" y="0"/>
                          </a:cubicBezTo>
                          <a:cubicBezTo>
                            <a:pt x="45286" y="-5385"/>
                            <a:pt x="59501" y="1678"/>
                            <a:pt x="75985" y="0"/>
                          </a:cubicBezTo>
                          <a:cubicBezTo>
                            <a:pt x="82690" y="13188"/>
                            <a:pt x="78514" y="36400"/>
                            <a:pt x="92190" y="64821"/>
                          </a:cubicBezTo>
                          <a:cubicBezTo>
                            <a:pt x="51742" y="65988"/>
                            <a:pt x="43391" y="59530"/>
                            <a:pt x="0" y="648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742E03E0-984F-2A44-EA61-E5E39C3FEA52}"/>
                </a:ext>
              </a:extLst>
            </p:cNvPr>
            <p:cNvSpPr/>
            <p:nvPr/>
          </p:nvSpPr>
          <p:spPr>
            <a:xfrm rot="900000">
              <a:off x="3380146" y="494503"/>
              <a:ext cx="217511" cy="253221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353769173">
                    <a:custGeom>
                      <a:avLst/>
                      <a:gdLst>
                        <a:gd name="connsiteX0" fmla="*/ 0 w 217511"/>
                        <a:gd name="connsiteY0" fmla="*/ 126611 h 253221"/>
                        <a:gd name="connsiteX1" fmla="*/ 108756 w 217511"/>
                        <a:gd name="connsiteY1" fmla="*/ 0 h 253221"/>
                        <a:gd name="connsiteX2" fmla="*/ 217512 w 217511"/>
                        <a:gd name="connsiteY2" fmla="*/ 126611 h 253221"/>
                        <a:gd name="connsiteX3" fmla="*/ 108756 w 217511"/>
                        <a:gd name="connsiteY3" fmla="*/ 253222 h 253221"/>
                        <a:gd name="connsiteX4" fmla="*/ 0 w 217511"/>
                        <a:gd name="connsiteY4" fmla="*/ 126611 h 2532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7511" h="253221" fill="none" extrusionOk="0">
                          <a:moveTo>
                            <a:pt x="0" y="126611"/>
                          </a:moveTo>
                          <a:cubicBezTo>
                            <a:pt x="4050" y="54902"/>
                            <a:pt x="53428" y="-1813"/>
                            <a:pt x="108756" y="0"/>
                          </a:cubicBezTo>
                          <a:cubicBezTo>
                            <a:pt x="151517" y="-6768"/>
                            <a:pt x="226558" y="69930"/>
                            <a:pt x="217512" y="126611"/>
                          </a:cubicBezTo>
                          <a:cubicBezTo>
                            <a:pt x="216904" y="201636"/>
                            <a:pt x="162695" y="247997"/>
                            <a:pt x="108756" y="253222"/>
                          </a:cubicBezTo>
                          <a:cubicBezTo>
                            <a:pt x="46407" y="255151"/>
                            <a:pt x="-5885" y="183168"/>
                            <a:pt x="0" y="126611"/>
                          </a:cubicBezTo>
                          <a:close/>
                        </a:path>
                        <a:path w="217511" h="253221" stroke="0" extrusionOk="0">
                          <a:moveTo>
                            <a:pt x="0" y="126611"/>
                          </a:moveTo>
                          <a:cubicBezTo>
                            <a:pt x="1200" y="52509"/>
                            <a:pt x="47773" y="-1784"/>
                            <a:pt x="108756" y="0"/>
                          </a:cubicBezTo>
                          <a:cubicBezTo>
                            <a:pt x="174014" y="8668"/>
                            <a:pt x="220505" y="54963"/>
                            <a:pt x="217512" y="126611"/>
                          </a:cubicBezTo>
                          <a:cubicBezTo>
                            <a:pt x="214116" y="193588"/>
                            <a:pt x="173029" y="251060"/>
                            <a:pt x="108756" y="253222"/>
                          </a:cubicBezTo>
                          <a:cubicBezTo>
                            <a:pt x="63266" y="256758"/>
                            <a:pt x="9858" y="181388"/>
                            <a:pt x="0" y="12661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00E9C807-25C0-4BA7-4D68-3A6F5B47B4BD}"/>
                </a:ext>
              </a:extLst>
            </p:cNvPr>
            <p:cNvSpPr/>
            <p:nvPr/>
          </p:nvSpPr>
          <p:spPr>
            <a:xfrm>
              <a:off x="3179944" y="1941225"/>
              <a:ext cx="637897" cy="115238"/>
            </a:xfrm>
            <a:prstGeom prst="round2Same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652702341">
                    <a:custGeom>
                      <a:avLst/>
                      <a:gdLst>
                        <a:gd name="connsiteX0" fmla="*/ 19207 w 637897"/>
                        <a:gd name="connsiteY0" fmla="*/ 0 h 115238"/>
                        <a:gd name="connsiteX1" fmla="*/ 618690 w 637897"/>
                        <a:gd name="connsiteY1" fmla="*/ 0 h 115238"/>
                        <a:gd name="connsiteX2" fmla="*/ 637897 w 637897"/>
                        <a:gd name="connsiteY2" fmla="*/ 19207 h 115238"/>
                        <a:gd name="connsiteX3" fmla="*/ 637897 w 637897"/>
                        <a:gd name="connsiteY3" fmla="*/ 115238 h 115238"/>
                        <a:gd name="connsiteX4" fmla="*/ 637897 w 637897"/>
                        <a:gd name="connsiteY4" fmla="*/ 115238 h 115238"/>
                        <a:gd name="connsiteX5" fmla="*/ 331706 w 637897"/>
                        <a:gd name="connsiteY5" fmla="*/ 115238 h 115238"/>
                        <a:gd name="connsiteX6" fmla="*/ 0 w 637897"/>
                        <a:gd name="connsiteY6" fmla="*/ 115238 h 115238"/>
                        <a:gd name="connsiteX7" fmla="*/ 0 w 637897"/>
                        <a:gd name="connsiteY7" fmla="*/ 115238 h 115238"/>
                        <a:gd name="connsiteX8" fmla="*/ 0 w 637897"/>
                        <a:gd name="connsiteY8" fmla="*/ 19207 h 115238"/>
                        <a:gd name="connsiteX9" fmla="*/ 19207 w 637897"/>
                        <a:gd name="connsiteY9" fmla="*/ 0 h 1152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37897" h="115238" fill="none" extrusionOk="0">
                          <a:moveTo>
                            <a:pt x="19207" y="0"/>
                          </a:moveTo>
                          <a:cubicBezTo>
                            <a:pt x="202103" y="-57727"/>
                            <a:pt x="481895" y="70722"/>
                            <a:pt x="618690" y="0"/>
                          </a:cubicBezTo>
                          <a:cubicBezTo>
                            <a:pt x="627909" y="674"/>
                            <a:pt x="636388" y="8513"/>
                            <a:pt x="637897" y="19207"/>
                          </a:cubicBezTo>
                          <a:cubicBezTo>
                            <a:pt x="645358" y="59710"/>
                            <a:pt x="633762" y="85476"/>
                            <a:pt x="637897" y="115238"/>
                          </a:cubicBezTo>
                          <a:lnTo>
                            <a:pt x="637897" y="115238"/>
                          </a:lnTo>
                          <a:cubicBezTo>
                            <a:pt x="549004" y="149014"/>
                            <a:pt x="465773" y="97435"/>
                            <a:pt x="331706" y="115238"/>
                          </a:cubicBezTo>
                          <a:cubicBezTo>
                            <a:pt x="197639" y="133041"/>
                            <a:pt x="159507" y="90670"/>
                            <a:pt x="0" y="115238"/>
                          </a:cubicBezTo>
                          <a:lnTo>
                            <a:pt x="0" y="115238"/>
                          </a:lnTo>
                          <a:cubicBezTo>
                            <a:pt x="-518" y="85992"/>
                            <a:pt x="4804" y="52590"/>
                            <a:pt x="0" y="19207"/>
                          </a:cubicBezTo>
                          <a:cubicBezTo>
                            <a:pt x="-2317" y="9581"/>
                            <a:pt x="7103" y="-946"/>
                            <a:pt x="19207" y="0"/>
                          </a:cubicBezTo>
                          <a:close/>
                        </a:path>
                        <a:path w="637897" h="115238" stroke="0" extrusionOk="0">
                          <a:moveTo>
                            <a:pt x="19207" y="0"/>
                          </a:moveTo>
                          <a:cubicBezTo>
                            <a:pt x="260660" y="-71247"/>
                            <a:pt x="345757" y="50999"/>
                            <a:pt x="618690" y="0"/>
                          </a:cubicBezTo>
                          <a:cubicBezTo>
                            <a:pt x="628454" y="-932"/>
                            <a:pt x="638920" y="8574"/>
                            <a:pt x="637897" y="19207"/>
                          </a:cubicBezTo>
                          <a:cubicBezTo>
                            <a:pt x="646184" y="52271"/>
                            <a:pt x="634169" y="81478"/>
                            <a:pt x="637897" y="115238"/>
                          </a:cubicBezTo>
                          <a:lnTo>
                            <a:pt x="637897" y="115238"/>
                          </a:lnTo>
                          <a:cubicBezTo>
                            <a:pt x="517266" y="130458"/>
                            <a:pt x="386713" y="94491"/>
                            <a:pt x="306191" y="115238"/>
                          </a:cubicBezTo>
                          <a:cubicBezTo>
                            <a:pt x="225669" y="135985"/>
                            <a:pt x="150107" y="91447"/>
                            <a:pt x="0" y="115238"/>
                          </a:cubicBezTo>
                          <a:lnTo>
                            <a:pt x="0" y="115238"/>
                          </a:lnTo>
                          <a:cubicBezTo>
                            <a:pt x="-1212" y="73201"/>
                            <a:pt x="1018" y="56317"/>
                            <a:pt x="0" y="19207"/>
                          </a:cubicBezTo>
                          <a:cubicBezTo>
                            <a:pt x="-46" y="8863"/>
                            <a:pt x="10021" y="186"/>
                            <a:pt x="1920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C1BE9B1-C166-6BB4-2B6B-8A60FE4B5AB4}"/>
                </a:ext>
              </a:extLst>
            </p:cNvPr>
            <p:cNvSpPr/>
            <p:nvPr/>
          </p:nvSpPr>
          <p:spPr>
            <a:xfrm>
              <a:off x="3005282" y="2024773"/>
              <a:ext cx="987220" cy="146928"/>
            </a:xfrm>
            <a:prstGeom prst="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296000116">
                    <a:custGeom>
                      <a:avLst/>
                      <a:gdLst>
                        <a:gd name="connsiteX0" fmla="*/ 0 w 987220"/>
                        <a:gd name="connsiteY0" fmla="*/ 0 h 146928"/>
                        <a:gd name="connsiteX1" fmla="*/ 513354 w 987220"/>
                        <a:gd name="connsiteY1" fmla="*/ 0 h 146928"/>
                        <a:gd name="connsiteX2" fmla="*/ 987220 w 987220"/>
                        <a:gd name="connsiteY2" fmla="*/ 0 h 146928"/>
                        <a:gd name="connsiteX3" fmla="*/ 987220 w 987220"/>
                        <a:gd name="connsiteY3" fmla="*/ 146928 h 146928"/>
                        <a:gd name="connsiteX4" fmla="*/ 523227 w 987220"/>
                        <a:gd name="connsiteY4" fmla="*/ 146928 h 146928"/>
                        <a:gd name="connsiteX5" fmla="*/ 0 w 987220"/>
                        <a:gd name="connsiteY5" fmla="*/ 146928 h 146928"/>
                        <a:gd name="connsiteX6" fmla="*/ 0 w 987220"/>
                        <a:gd name="connsiteY6" fmla="*/ 0 h 14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87220" h="146928" fill="none" extrusionOk="0">
                          <a:moveTo>
                            <a:pt x="0" y="0"/>
                          </a:moveTo>
                          <a:cubicBezTo>
                            <a:pt x="204884" y="-39648"/>
                            <a:pt x="307867" y="30754"/>
                            <a:pt x="513354" y="0"/>
                          </a:cubicBezTo>
                          <a:cubicBezTo>
                            <a:pt x="718841" y="-30754"/>
                            <a:pt x="775058" y="14696"/>
                            <a:pt x="987220" y="0"/>
                          </a:cubicBezTo>
                          <a:cubicBezTo>
                            <a:pt x="996131" y="68989"/>
                            <a:pt x="972251" y="92233"/>
                            <a:pt x="987220" y="146928"/>
                          </a:cubicBezTo>
                          <a:cubicBezTo>
                            <a:pt x="809846" y="149587"/>
                            <a:pt x="669629" y="128251"/>
                            <a:pt x="523227" y="146928"/>
                          </a:cubicBezTo>
                          <a:cubicBezTo>
                            <a:pt x="376825" y="165605"/>
                            <a:pt x="191444" y="104931"/>
                            <a:pt x="0" y="146928"/>
                          </a:cubicBezTo>
                          <a:cubicBezTo>
                            <a:pt x="-557" y="102058"/>
                            <a:pt x="11779" y="44146"/>
                            <a:pt x="0" y="0"/>
                          </a:cubicBezTo>
                          <a:close/>
                        </a:path>
                        <a:path w="987220" h="146928" stroke="0" extrusionOk="0">
                          <a:moveTo>
                            <a:pt x="0" y="0"/>
                          </a:moveTo>
                          <a:cubicBezTo>
                            <a:pt x="197553" y="-41940"/>
                            <a:pt x="266997" y="25114"/>
                            <a:pt x="503482" y="0"/>
                          </a:cubicBezTo>
                          <a:cubicBezTo>
                            <a:pt x="739967" y="-25114"/>
                            <a:pt x="779665" y="20402"/>
                            <a:pt x="987220" y="0"/>
                          </a:cubicBezTo>
                          <a:cubicBezTo>
                            <a:pt x="988924" y="66706"/>
                            <a:pt x="975162" y="114327"/>
                            <a:pt x="987220" y="146928"/>
                          </a:cubicBezTo>
                          <a:cubicBezTo>
                            <a:pt x="849538" y="160060"/>
                            <a:pt x="709988" y="144530"/>
                            <a:pt x="523227" y="146928"/>
                          </a:cubicBezTo>
                          <a:cubicBezTo>
                            <a:pt x="336466" y="149326"/>
                            <a:pt x="178172" y="97438"/>
                            <a:pt x="0" y="146928"/>
                          </a:cubicBezTo>
                          <a:cubicBezTo>
                            <a:pt x="-3320" y="112626"/>
                            <a:pt x="15905" y="43444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A58334D-CB27-3387-E960-36FA490D4E42}"/>
                </a:ext>
              </a:extLst>
            </p:cNvPr>
            <p:cNvSpPr/>
            <p:nvPr/>
          </p:nvSpPr>
          <p:spPr>
            <a:xfrm>
              <a:off x="3252632" y="1874962"/>
              <a:ext cx="178619" cy="66262"/>
            </a:xfrm>
            <a:custGeom>
              <a:avLst/>
              <a:gdLst>
                <a:gd name="connsiteX0" fmla="*/ 54769 w 295275"/>
                <a:gd name="connsiteY0" fmla="*/ 0 h 109537"/>
                <a:gd name="connsiteX1" fmla="*/ 66675 w 295275"/>
                <a:gd name="connsiteY1" fmla="*/ 0 h 109537"/>
                <a:gd name="connsiteX2" fmla="*/ 173832 w 295275"/>
                <a:gd name="connsiteY2" fmla="*/ 0 h 109537"/>
                <a:gd name="connsiteX3" fmla="*/ 295275 w 295275"/>
                <a:gd name="connsiteY3" fmla="*/ 0 h 109537"/>
                <a:gd name="connsiteX4" fmla="*/ 295275 w 295275"/>
                <a:gd name="connsiteY4" fmla="*/ 89977 h 109537"/>
                <a:gd name="connsiteX5" fmla="*/ 275715 w 295275"/>
                <a:gd name="connsiteY5" fmla="*/ 109537 h 109537"/>
                <a:gd name="connsiteX6" fmla="*/ 209040 w 295275"/>
                <a:gd name="connsiteY6" fmla="*/ 109537 h 109537"/>
                <a:gd name="connsiteX7" fmla="*/ 86235 w 295275"/>
                <a:gd name="connsiteY7" fmla="*/ 109537 h 109537"/>
                <a:gd name="connsiteX8" fmla="*/ 19560 w 295275"/>
                <a:gd name="connsiteY8" fmla="*/ 109537 h 109537"/>
                <a:gd name="connsiteX9" fmla="*/ 0 w 295275"/>
                <a:gd name="connsiteY9" fmla="*/ 89977 h 109537"/>
                <a:gd name="connsiteX10" fmla="*/ 0 w 295275"/>
                <a:gd name="connsiteY10" fmla="*/ 54769 h 109537"/>
                <a:gd name="connsiteX11" fmla="*/ 54769 w 295275"/>
                <a:gd name="connsiteY11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109537">
                  <a:moveTo>
                    <a:pt x="54769" y="0"/>
                  </a:moveTo>
                  <a:lnTo>
                    <a:pt x="66675" y="0"/>
                  </a:lnTo>
                  <a:lnTo>
                    <a:pt x="173832" y="0"/>
                  </a:lnTo>
                  <a:lnTo>
                    <a:pt x="295275" y="0"/>
                  </a:lnTo>
                  <a:lnTo>
                    <a:pt x="295275" y="89977"/>
                  </a:lnTo>
                  <a:cubicBezTo>
                    <a:pt x="295275" y="100780"/>
                    <a:pt x="286518" y="109537"/>
                    <a:pt x="275715" y="109537"/>
                  </a:cubicBezTo>
                  <a:lnTo>
                    <a:pt x="209040" y="109537"/>
                  </a:lnTo>
                  <a:lnTo>
                    <a:pt x="86235" y="109537"/>
                  </a:lnTo>
                  <a:lnTo>
                    <a:pt x="19560" y="109537"/>
                  </a:lnTo>
                  <a:cubicBezTo>
                    <a:pt x="8757" y="109537"/>
                    <a:pt x="0" y="100780"/>
                    <a:pt x="0" y="89977"/>
                  </a:cubicBezTo>
                  <a:lnTo>
                    <a:pt x="0" y="54769"/>
                  </a:lnTo>
                  <a:cubicBezTo>
                    <a:pt x="0" y="24521"/>
                    <a:pt x="24521" y="0"/>
                    <a:pt x="54769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622847764">
                    <a:custGeom>
                      <a:avLst/>
                      <a:gdLst>
                        <a:gd name="connsiteX0" fmla="*/ 33131 w 178619"/>
                        <a:gd name="connsiteY0" fmla="*/ 0 h 66262"/>
                        <a:gd name="connsiteX1" fmla="*/ 40333 w 178619"/>
                        <a:gd name="connsiteY1" fmla="*/ 0 h 66262"/>
                        <a:gd name="connsiteX2" fmla="*/ 105155 w 178619"/>
                        <a:gd name="connsiteY2" fmla="*/ 0 h 66262"/>
                        <a:gd name="connsiteX3" fmla="*/ 178619 w 178619"/>
                        <a:gd name="connsiteY3" fmla="*/ 0 h 66262"/>
                        <a:gd name="connsiteX4" fmla="*/ 178619 w 178619"/>
                        <a:gd name="connsiteY4" fmla="*/ 54429 h 66262"/>
                        <a:gd name="connsiteX5" fmla="*/ 166786 w 178619"/>
                        <a:gd name="connsiteY5" fmla="*/ 66262 h 66262"/>
                        <a:gd name="connsiteX6" fmla="*/ 126453 w 178619"/>
                        <a:gd name="connsiteY6" fmla="*/ 66262 h 66262"/>
                        <a:gd name="connsiteX7" fmla="*/ 52165 w 178619"/>
                        <a:gd name="connsiteY7" fmla="*/ 66262 h 66262"/>
                        <a:gd name="connsiteX8" fmla="*/ 11832 w 178619"/>
                        <a:gd name="connsiteY8" fmla="*/ 66262 h 66262"/>
                        <a:gd name="connsiteX9" fmla="*/ 0 w 178619"/>
                        <a:gd name="connsiteY9" fmla="*/ 54429 h 66262"/>
                        <a:gd name="connsiteX10" fmla="*/ 0 w 178619"/>
                        <a:gd name="connsiteY10" fmla="*/ 33131 h 66262"/>
                        <a:gd name="connsiteX11" fmla="*/ 33131 w 178619"/>
                        <a:gd name="connsiteY11" fmla="*/ 0 h 66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78619" h="66262" fill="none" extrusionOk="0">
                          <a:moveTo>
                            <a:pt x="33131" y="0"/>
                          </a:moveTo>
                          <a:cubicBezTo>
                            <a:pt x="34845" y="-261"/>
                            <a:pt x="37164" y="105"/>
                            <a:pt x="40333" y="0"/>
                          </a:cubicBezTo>
                          <a:cubicBezTo>
                            <a:pt x="55232" y="-1569"/>
                            <a:pt x="82390" y="2297"/>
                            <a:pt x="105155" y="0"/>
                          </a:cubicBezTo>
                          <a:cubicBezTo>
                            <a:pt x="127589" y="-2679"/>
                            <a:pt x="142254" y="6090"/>
                            <a:pt x="178619" y="0"/>
                          </a:cubicBezTo>
                          <a:cubicBezTo>
                            <a:pt x="181921" y="15647"/>
                            <a:pt x="176383" y="33485"/>
                            <a:pt x="178619" y="54429"/>
                          </a:cubicBezTo>
                          <a:cubicBezTo>
                            <a:pt x="178907" y="62206"/>
                            <a:pt x="172531" y="65442"/>
                            <a:pt x="166786" y="66262"/>
                          </a:cubicBezTo>
                          <a:cubicBezTo>
                            <a:pt x="148238" y="67056"/>
                            <a:pt x="136046" y="65952"/>
                            <a:pt x="126453" y="66262"/>
                          </a:cubicBezTo>
                          <a:cubicBezTo>
                            <a:pt x="100593" y="69384"/>
                            <a:pt x="87588" y="65315"/>
                            <a:pt x="52165" y="66262"/>
                          </a:cubicBezTo>
                          <a:cubicBezTo>
                            <a:pt x="35357" y="68957"/>
                            <a:pt x="29911" y="62731"/>
                            <a:pt x="11832" y="66262"/>
                          </a:cubicBezTo>
                          <a:cubicBezTo>
                            <a:pt x="6422" y="65036"/>
                            <a:pt x="430" y="62129"/>
                            <a:pt x="0" y="54429"/>
                          </a:cubicBezTo>
                          <a:cubicBezTo>
                            <a:pt x="-2296" y="47443"/>
                            <a:pt x="90" y="41990"/>
                            <a:pt x="0" y="33131"/>
                          </a:cubicBezTo>
                          <a:cubicBezTo>
                            <a:pt x="-3282" y="18789"/>
                            <a:pt x="13616" y="1646"/>
                            <a:pt x="33131" y="0"/>
                          </a:cubicBezTo>
                          <a:close/>
                        </a:path>
                        <a:path w="178619" h="66262" stroke="0" extrusionOk="0">
                          <a:moveTo>
                            <a:pt x="33131" y="0"/>
                          </a:moveTo>
                          <a:cubicBezTo>
                            <a:pt x="34625" y="-379"/>
                            <a:pt x="36987" y="692"/>
                            <a:pt x="40333" y="0"/>
                          </a:cubicBezTo>
                          <a:cubicBezTo>
                            <a:pt x="61076" y="-780"/>
                            <a:pt x="75524" y="3321"/>
                            <a:pt x="105155" y="0"/>
                          </a:cubicBezTo>
                          <a:cubicBezTo>
                            <a:pt x="131983" y="-563"/>
                            <a:pt x="163837" y="1100"/>
                            <a:pt x="178619" y="0"/>
                          </a:cubicBezTo>
                          <a:cubicBezTo>
                            <a:pt x="181274" y="24209"/>
                            <a:pt x="177980" y="43465"/>
                            <a:pt x="178619" y="54429"/>
                          </a:cubicBezTo>
                          <a:cubicBezTo>
                            <a:pt x="179225" y="60161"/>
                            <a:pt x="174111" y="66203"/>
                            <a:pt x="166786" y="66262"/>
                          </a:cubicBezTo>
                          <a:cubicBezTo>
                            <a:pt x="146952" y="70930"/>
                            <a:pt x="142753" y="65380"/>
                            <a:pt x="126453" y="66262"/>
                          </a:cubicBezTo>
                          <a:cubicBezTo>
                            <a:pt x="100884" y="68738"/>
                            <a:pt x="72950" y="58992"/>
                            <a:pt x="52165" y="66262"/>
                          </a:cubicBezTo>
                          <a:cubicBezTo>
                            <a:pt x="42931" y="67359"/>
                            <a:pt x="20659" y="65163"/>
                            <a:pt x="11832" y="66262"/>
                          </a:cubicBezTo>
                          <a:cubicBezTo>
                            <a:pt x="5651" y="65883"/>
                            <a:pt x="527" y="60843"/>
                            <a:pt x="0" y="54429"/>
                          </a:cubicBezTo>
                          <a:cubicBezTo>
                            <a:pt x="-2186" y="47436"/>
                            <a:pt x="728" y="38360"/>
                            <a:pt x="0" y="33131"/>
                          </a:cubicBezTo>
                          <a:cubicBezTo>
                            <a:pt x="1155" y="20066"/>
                            <a:pt x="16214" y="2631"/>
                            <a:pt x="3313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BFA76DF-818B-6844-55D3-7CB226D41253}"/>
                </a:ext>
              </a:extLst>
            </p:cNvPr>
            <p:cNvSpPr/>
            <p:nvPr/>
          </p:nvSpPr>
          <p:spPr>
            <a:xfrm flipH="1">
              <a:off x="3626209" y="1874962"/>
              <a:ext cx="168536" cy="66262"/>
            </a:xfrm>
            <a:custGeom>
              <a:avLst/>
              <a:gdLst>
                <a:gd name="connsiteX0" fmla="*/ 54769 w 295275"/>
                <a:gd name="connsiteY0" fmla="*/ 0 h 109537"/>
                <a:gd name="connsiteX1" fmla="*/ 66675 w 295275"/>
                <a:gd name="connsiteY1" fmla="*/ 0 h 109537"/>
                <a:gd name="connsiteX2" fmla="*/ 173832 w 295275"/>
                <a:gd name="connsiteY2" fmla="*/ 0 h 109537"/>
                <a:gd name="connsiteX3" fmla="*/ 295275 w 295275"/>
                <a:gd name="connsiteY3" fmla="*/ 0 h 109537"/>
                <a:gd name="connsiteX4" fmla="*/ 295275 w 295275"/>
                <a:gd name="connsiteY4" fmla="*/ 89977 h 109537"/>
                <a:gd name="connsiteX5" fmla="*/ 275715 w 295275"/>
                <a:gd name="connsiteY5" fmla="*/ 109537 h 109537"/>
                <a:gd name="connsiteX6" fmla="*/ 209040 w 295275"/>
                <a:gd name="connsiteY6" fmla="*/ 109537 h 109537"/>
                <a:gd name="connsiteX7" fmla="*/ 86235 w 295275"/>
                <a:gd name="connsiteY7" fmla="*/ 109537 h 109537"/>
                <a:gd name="connsiteX8" fmla="*/ 19560 w 295275"/>
                <a:gd name="connsiteY8" fmla="*/ 109537 h 109537"/>
                <a:gd name="connsiteX9" fmla="*/ 0 w 295275"/>
                <a:gd name="connsiteY9" fmla="*/ 89977 h 109537"/>
                <a:gd name="connsiteX10" fmla="*/ 0 w 295275"/>
                <a:gd name="connsiteY10" fmla="*/ 54769 h 109537"/>
                <a:gd name="connsiteX11" fmla="*/ 54769 w 295275"/>
                <a:gd name="connsiteY11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109537">
                  <a:moveTo>
                    <a:pt x="54769" y="0"/>
                  </a:moveTo>
                  <a:lnTo>
                    <a:pt x="66675" y="0"/>
                  </a:lnTo>
                  <a:lnTo>
                    <a:pt x="173832" y="0"/>
                  </a:lnTo>
                  <a:lnTo>
                    <a:pt x="295275" y="0"/>
                  </a:lnTo>
                  <a:lnTo>
                    <a:pt x="295275" y="89977"/>
                  </a:lnTo>
                  <a:cubicBezTo>
                    <a:pt x="295275" y="100780"/>
                    <a:pt x="286518" y="109537"/>
                    <a:pt x="275715" y="109537"/>
                  </a:cubicBezTo>
                  <a:lnTo>
                    <a:pt x="209040" y="109537"/>
                  </a:lnTo>
                  <a:lnTo>
                    <a:pt x="86235" y="109537"/>
                  </a:lnTo>
                  <a:lnTo>
                    <a:pt x="19560" y="109537"/>
                  </a:lnTo>
                  <a:cubicBezTo>
                    <a:pt x="8757" y="109537"/>
                    <a:pt x="0" y="100780"/>
                    <a:pt x="0" y="89977"/>
                  </a:cubicBezTo>
                  <a:lnTo>
                    <a:pt x="0" y="54769"/>
                  </a:lnTo>
                  <a:cubicBezTo>
                    <a:pt x="0" y="24521"/>
                    <a:pt x="24521" y="0"/>
                    <a:pt x="54769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028172515">
                    <a:custGeom>
                      <a:avLst/>
                      <a:gdLst>
                        <a:gd name="connsiteX0" fmla="*/ 31260 w 168536"/>
                        <a:gd name="connsiteY0" fmla="*/ 0 h 66262"/>
                        <a:gd name="connsiteX1" fmla="*/ 38056 w 168536"/>
                        <a:gd name="connsiteY1" fmla="*/ 0 h 66262"/>
                        <a:gd name="connsiteX2" fmla="*/ 99219 w 168536"/>
                        <a:gd name="connsiteY2" fmla="*/ 0 h 66262"/>
                        <a:gd name="connsiteX3" fmla="*/ 168536 w 168536"/>
                        <a:gd name="connsiteY3" fmla="*/ 0 h 66262"/>
                        <a:gd name="connsiteX4" fmla="*/ 168536 w 168536"/>
                        <a:gd name="connsiteY4" fmla="*/ 54429 h 66262"/>
                        <a:gd name="connsiteX5" fmla="*/ 157371 w 168536"/>
                        <a:gd name="connsiteY5" fmla="*/ 66262 h 66262"/>
                        <a:gd name="connsiteX6" fmla="*/ 119315 w 168536"/>
                        <a:gd name="connsiteY6" fmla="*/ 66262 h 66262"/>
                        <a:gd name="connsiteX7" fmla="*/ 49220 w 168536"/>
                        <a:gd name="connsiteY7" fmla="*/ 66262 h 66262"/>
                        <a:gd name="connsiteX8" fmla="*/ 11164 w 168536"/>
                        <a:gd name="connsiteY8" fmla="*/ 66262 h 66262"/>
                        <a:gd name="connsiteX9" fmla="*/ 0 w 168536"/>
                        <a:gd name="connsiteY9" fmla="*/ 54429 h 66262"/>
                        <a:gd name="connsiteX10" fmla="*/ 0 w 168536"/>
                        <a:gd name="connsiteY10" fmla="*/ 33131 h 66262"/>
                        <a:gd name="connsiteX11" fmla="*/ 31260 w 168536"/>
                        <a:gd name="connsiteY11" fmla="*/ 0 h 66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536" h="66262" fill="none" extrusionOk="0">
                          <a:moveTo>
                            <a:pt x="31260" y="0"/>
                          </a:moveTo>
                          <a:cubicBezTo>
                            <a:pt x="32825" y="-609"/>
                            <a:pt x="34664" y="226"/>
                            <a:pt x="38056" y="0"/>
                          </a:cubicBezTo>
                          <a:cubicBezTo>
                            <a:pt x="65517" y="-1689"/>
                            <a:pt x="75880" y="4847"/>
                            <a:pt x="99219" y="0"/>
                          </a:cubicBezTo>
                          <a:cubicBezTo>
                            <a:pt x="117896" y="-1058"/>
                            <a:pt x="137858" y="6887"/>
                            <a:pt x="168536" y="0"/>
                          </a:cubicBezTo>
                          <a:cubicBezTo>
                            <a:pt x="171082" y="16029"/>
                            <a:pt x="165532" y="43107"/>
                            <a:pt x="168536" y="54429"/>
                          </a:cubicBezTo>
                          <a:cubicBezTo>
                            <a:pt x="167894" y="59560"/>
                            <a:pt x="164791" y="65149"/>
                            <a:pt x="157371" y="66262"/>
                          </a:cubicBezTo>
                          <a:cubicBezTo>
                            <a:pt x="145316" y="66436"/>
                            <a:pt x="137850" y="64554"/>
                            <a:pt x="119315" y="66262"/>
                          </a:cubicBezTo>
                          <a:cubicBezTo>
                            <a:pt x="89889" y="71905"/>
                            <a:pt x="65727" y="59568"/>
                            <a:pt x="49220" y="66262"/>
                          </a:cubicBezTo>
                          <a:cubicBezTo>
                            <a:pt x="40315" y="67867"/>
                            <a:pt x="19596" y="65570"/>
                            <a:pt x="11164" y="66262"/>
                          </a:cubicBezTo>
                          <a:cubicBezTo>
                            <a:pt x="3695" y="65865"/>
                            <a:pt x="498" y="62724"/>
                            <a:pt x="0" y="54429"/>
                          </a:cubicBezTo>
                          <a:cubicBezTo>
                            <a:pt x="-1448" y="47841"/>
                            <a:pt x="845" y="40046"/>
                            <a:pt x="0" y="33131"/>
                          </a:cubicBezTo>
                          <a:cubicBezTo>
                            <a:pt x="1096" y="19447"/>
                            <a:pt x="11062" y="-2902"/>
                            <a:pt x="31260" y="0"/>
                          </a:cubicBezTo>
                          <a:close/>
                        </a:path>
                        <a:path w="168536" h="66262" stroke="0" extrusionOk="0">
                          <a:moveTo>
                            <a:pt x="31260" y="0"/>
                          </a:moveTo>
                          <a:cubicBezTo>
                            <a:pt x="34655" y="-256"/>
                            <a:pt x="35308" y="113"/>
                            <a:pt x="38056" y="0"/>
                          </a:cubicBezTo>
                          <a:cubicBezTo>
                            <a:pt x="61000" y="-6824"/>
                            <a:pt x="85046" y="4541"/>
                            <a:pt x="99219" y="0"/>
                          </a:cubicBezTo>
                          <a:cubicBezTo>
                            <a:pt x="128238" y="-3611"/>
                            <a:pt x="140233" y="435"/>
                            <a:pt x="168536" y="0"/>
                          </a:cubicBezTo>
                          <a:cubicBezTo>
                            <a:pt x="171918" y="22413"/>
                            <a:pt x="166724" y="33832"/>
                            <a:pt x="168536" y="54429"/>
                          </a:cubicBezTo>
                          <a:cubicBezTo>
                            <a:pt x="169153" y="60805"/>
                            <a:pt x="163823" y="64496"/>
                            <a:pt x="157371" y="66262"/>
                          </a:cubicBezTo>
                          <a:cubicBezTo>
                            <a:pt x="142368" y="68505"/>
                            <a:pt x="135488" y="64320"/>
                            <a:pt x="119315" y="66262"/>
                          </a:cubicBezTo>
                          <a:cubicBezTo>
                            <a:pt x="85009" y="67972"/>
                            <a:pt x="70639" y="58483"/>
                            <a:pt x="49220" y="66262"/>
                          </a:cubicBezTo>
                          <a:cubicBezTo>
                            <a:pt x="39000" y="67777"/>
                            <a:pt x="22822" y="62562"/>
                            <a:pt x="11164" y="66262"/>
                          </a:cubicBezTo>
                          <a:cubicBezTo>
                            <a:pt x="4897" y="64380"/>
                            <a:pt x="-1834" y="60445"/>
                            <a:pt x="0" y="54429"/>
                          </a:cubicBezTo>
                          <a:cubicBezTo>
                            <a:pt x="-714" y="46600"/>
                            <a:pt x="693" y="42572"/>
                            <a:pt x="0" y="33131"/>
                          </a:cubicBezTo>
                          <a:cubicBezTo>
                            <a:pt x="-2591" y="13468"/>
                            <a:pt x="11011" y="1697"/>
                            <a:pt x="3126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5EFE982-CAAB-5DC8-4630-B36F26BABF96}"/>
                </a:ext>
              </a:extLst>
            </p:cNvPr>
            <p:cNvSpPr/>
            <p:nvPr/>
          </p:nvSpPr>
          <p:spPr>
            <a:xfrm>
              <a:off x="3300660" y="1084460"/>
              <a:ext cx="409225" cy="816569"/>
            </a:xfrm>
            <a:custGeom>
              <a:avLst/>
              <a:gdLst>
                <a:gd name="connsiteX0" fmla="*/ 40749 w 676490"/>
                <a:gd name="connsiteY0" fmla="*/ 0 h 1349869"/>
                <a:gd name="connsiteX1" fmla="*/ 443836 w 676490"/>
                <a:gd name="connsiteY1" fmla="*/ 0 h 1349869"/>
                <a:gd name="connsiteX2" fmla="*/ 471069 w 676490"/>
                <a:gd name="connsiteY2" fmla="*/ 295654 h 1349869"/>
                <a:gd name="connsiteX3" fmla="*/ 475468 w 676490"/>
                <a:gd name="connsiteY3" fmla="*/ 294475 h 1349869"/>
                <a:gd name="connsiteX4" fmla="*/ 676490 w 676490"/>
                <a:gd name="connsiteY4" fmla="*/ 1313815 h 1349869"/>
                <a:gd name="connsiteX5" fmla="*/ 541934 w 676490"/>
                <a:gd name="connsiteY5" fmla="*/ 1349869 h 1349869"/>
                <a:gd name="connsiteX6" fmla="*/ 270121 w 676490"/>
                <a:gd name="connsiteY6" fmla="*/ 553427 h 1349869"/>
                <a:gd name="connsiteX7" fmla="*/ 208955 w 676490"/>
                <a:gd name="connsiteY7" fmla="*/ 1319473 h 1349869"/>
                <a:gd name="connsiteX8" fmla="*/ 69652 w 676490"/>
                <a:gd name="connsiteY8" fmla="*/ 1319473 h 1349869"/>
                <a:gd name="connsiteX9" fmla="*/ 0 w 676490"/>
                <a:gd name="connsiteY9" fmla="*/ 447146 h 1349869"/>
                <a:gd name="connsiteX10" fmla="*/ 233849 w 676490"/>
                <a:gd name="connsiteY10" fmla="*/ 447146 h 1349869"/>
                <a:gd name="connsiteX11" fmla="*/ 232224 w 676490"/>
                <a:gd name="connsiteY11" fmla="*/ 442386 h 1349869"/>
                <a:gd name="connsiteX12" fmla="*/ 1 w 676490"/>
                <a:gd name="connsiteY12" fmla="*/ 442386 h 1349869"/>
                <a:gd name="connsiteX0" fmla="*/ 40749 w 676490"/>
                <a:gd name="connsiteY0" fmla="*/ 0 h 1349869"/>
                <a:gd name="connsiteX1" fmla="*/ 443836 w 676490"/>
                <a:gd name="connsiteY1" fmla="*/ 0 h 1349869"/>
                <a:gd name="connsiteX2" fmla="*/ 471069 w 676490"/>
                <a:gd name="connsiteY2" fmla="*/ 295654 h 1349869"/>
                <a:gd name="connsiteX3" fmla="*/ 475468 w 676490"/>
                <a:gd name="connsiteY3" fmla="*/ 294475 h 1349869"/>
                <a:gd name="connsiteX4" fmla="*/ 676490 w 676490"/>
                <a:gd name="connsiteY4" fmla="*/ 1313815 h 1349869"/>
                <a:gd name="connsiteX5" fmla="*/ 541934 w 676490"/>
                <a:gd name="connsiteY5" fmla="*/ 1349869 h 1349869"/>
                <a:gd name="connsiteX6" fmla="*/ 270121 w 676490"/>
                <a:gd name="connsiteY6" fmla="*/ 553427 h 1349869"/>
                <a:gd name="connsiteX7" fmla="*/ 208955 w 676490"/>
                <a:gd name="connsiteY7" fmla="*/ 1319473 h 1349869"/>
                <a:gd name="connsiteX8" fmla="*/ 69652 w 676490"/>
                <a:gd name="connsiteY8" fmla="*/ 1319473 h 1349869"/>
                <a:gd name="connsiteX9" fmla="*/ 0 w 676490"/>
                <a:gd name="connsiteY9" fmla="*/ 447146 h 1349869"/>
                <a:gd name="connsiteX10" fmla="*/ 233849 w 676490"/>
                <a:gd name="connsiteY10" fmla="*/ 447146 h 1349869"/>
                <a:gd name="connsiteX11" fmla="*/ 1 w 676490"/>
                <a:gd name="connsiteY11" fmla="*/ 442386 h 1349869"/>
                <a:gd name="connsiteX12" fmla="*/ 40749 w 676490"/>
                <a:gd name="connsiteY12" fmla="*/ 0 h 1349869"/>
                <a:gd name="connsiteX0" fmla="*/ 1 w 676490"/>
                <a:gd name="connsiteY0" fmla="*/ 442386 h 1349869"/>
                <a:gd name="connsiteX1" fmla="*/ 40749 w 676490"/>
                <a:gd name="connsiteY1" fmla="*/ 0 h 1349869"/>
                <a:gd name="connsiteX2" fmla="*/ 443836 w 676490"/>
                <a:gd name="connsiteY2" fmla="*/ 0 h 1349869"/>
                <a:gd name="connsiteX3" fmla="*/ 471069 w 676490"/>
                <a:gd name="connsiteY3" fmla="*/ 295654 h 1349869"/>
                <a:gd name="connsiteX4" fmla="*/ 475468 w 676490"/>
                <a:gd name="connsiteY4" fmla="*/ 294475 h 1349869"/>
                <a:gd name="connsiteX5" fmla="*/ 676490 w 676490"/>
                <a:gd name="connsiteY5" fmla="*/ 1313815 h 1349869"/>
                <a:gd name="connsiteX6" fmla="*/ 541934 w 676490"/>
                <a:gd name="connsiteY6" fmla="*/ 1349869 h 1349869"/>
                <a:gd name="connsiteX7" fmla="*/ 270121 w 676490"/>
                <a:gd name="connsiteY7" fmla="*/ 553427 h 1349869"/>
                <a:gd name="connsiteX8" fmla="*/ 208955 w 676490"/>
                <a:gd name="connsiteY8" fmla="*/ 1319473 h 1349869"/>
                <a:gd name="connsiteX9" fmla="*/ 69652 w 676490"/>
                <a:gd name="connsiteY9" fmla="*/ 1319473 h 1349869"/>
                <a:gd name="connsiteX10" fmla="*/ 0 w 676490"/>
                <a:gd name="connsiteY10" fmla="*/ 447146 h 1349869"/>
                <a:gd name="connsiteX11" fmla="*/ 325289 w 676490"/>
                <a:gd name="connsiteY11" fmla="*/ 538586 h 1349869"/>
                <a:gd name="connsiteX0" fmla="*/ 1 w 676490"/>
                <a:gd name="connsiteY0" fmla="*/ 442386 h 1349869"/>
                <a:gd name="connsiteX1" fmla="*/ 40749 w 676490"/>
                <a:gd name="connsiteY1" fmla="*/ 0 h 1349869"/>
                <a:gd name="connsiteX2" fmla="*/ 443836 w 676490"/>
                <a:gd name="connsiteY2" fmla="*/ 0 h 1349869"/>
                <a:gd name="connsiteX3" fmla="*/ 471069 w 676490"/>
                <a:gd name="connsiteY3" fmla="*/ 295654 h 1349869"/>
                <a:gd name="connsiteX4" fmla="*/ 475468 w 676490"/>
                <a:gd name="connsiteY4" fmla="*/ 294475 h 1349869"/>
                <a:gd name="connsiteX5" fmla="*/ 676490 w 676490"/>
                <a:gd name="connsiteY5" fmla="*/ 1313815 h 1349869"/>
                <a:gd name="connsiteX6" fmla="*/ 541934 w 676490"/>
                <a:gd name="connsiteY6" fmla="*/ 1349869 h 1349869"/>
                <a:gd name="connsiteX7" fmla="*/ 270121 w 676490"/>
                <a:gd name="connsiteY7" fmla="*/ 553427 h 1349869"/>
                <a:gd name="connsiteX8" fmla="*/ 208955 w 676490"/>
                <a:gd name="connsiteY8" fmla="*/ 1319473 h 1349869"/>
                <a:gd name="connsiteX9" fmla="*/ 69652 w 676490"/>
                <a:gd name="connsiteY9" fmla="*/ 1319473 h 1349869"/>
                <a:gd name="connsiteX10" fmla="*/ 0 w 676490"/>
                <a:gd name="connsiteY10" fmla="*/ 447146 h 1349869"/>
                <a:gd name="connsiteX0" fmla="*/ 0 w 676489"/>
                <a:gd name="connsiteY0" fmla="*/ 442386 h 1349869"/>
                <a:gd name="connsiteX1" fmla="*/ 40748 w 676489"/>
                <a:gd name="connsiteY1" fmla="*/ 0 h 1349869"/>
                <a:gd name="connsiteX2" fmla="*/ 443835 w 676489"/>
                <a:gd name="connsiteY2" fmla="*/ 0 h 1349869"/>
                <a:gd name="connsiteX3" fmla="*/ 471068 w 676489"/>
                <a:gd name="connsiteY3" fmla="*/ 295654 h 1349869"/>
                <a:gd name="connsiteX4" fmla="*/ 475467 w 676489"/>
                <a:gd name="connsiteY4" fmla="*/ 294475 h 1349869"/>
                <a:gd name="connsiteX5" fmla="*/ 676489 w 676489"/>
                <a:gd name="connsiteY5" fmla="*/ 1313815 h 1349869"/>
                <a:gd name="connsiteX6" fmla="*/ 541933 w 676489"/>
                <a:gd name="connsiteY6" fmla="*/ 1349869 h 1349869"/>
                <a:gd name="connsiteX7" fmla="*/ 270120 w 676489"/>
                <a:gd name="connsiteY7" fmla="*/ 553427 h 1349869"/>
                <a:gd name="connsiteX8" fmla="*/ 208954 w 676489"/>
                <a:gd name="connsiteY8" fmla="*/ 1319473 h 1349869"/>
                <a:gd name="connsiteX9" fmla="*/ 69651 w 676489"/>
                <a:gd name="connsiteY9" fmla="*/ 1319473 h 1349869"/>
                <a:gd name="connsiteX0" fmla="*/ 0 w 676489"/>
                <a:gd name="connsiteY0" fmla="*/ 442386 h 1349869"/>
                <a:gd name="connsiteX1" fmla="*/ 40748 w 676489"/>
                <a:gd name="connsiteY1" fmla="*/ 0 h 1349869"/>
                <a:gd name="connsiteX2" fmla="*/ 443835 w 676489"/>
                <a:gd name="connsiteY2" fmla="*/ 0 h 1349869"/>
                <a:gd name="connsiteX3" fmla="*/ 471068 w 676489"/>
                <a:gd name="connsiteY3" fmla="*/ 295654 h 1349869"/>
                <a:gd name="connsiteX4" fmla="*/ 475467 w 676489"/>
                <a:gd name="connsiteY4" fmla="*/ 294475 h 1349869"/>
                <a:gd name="connsiteX5" fmla="*/ 676489 w 676489"/>
                <a:gd name="connsiteY5" fmla="*/ 1313815 h 1349869"/>
                <a:gd name="connsiteX6" fmla="*/ 541933 w 676489"/>
                <a:gd name="connsiteY6" fmla="*/ 1349869 h 1349869"/>
                <a:gd name="connsiteX7" fmla="*/ 270120 w 676489"/>
                <a:gd name="connsiteY7" fmla="*/ 553427 h 1349869"/>
                <a:gd name="connsiteX8" fmla="*/ 208954 w 676489"/>
                <a:gd name="connsiteY8" fmla="*/ 1319473 h 1349869"/>
                <a:gd name="connsiteX9" fmla="*/ 69651 w 676489"/>
                <a:gd name="connsiteY9" fmla="*/ 1319473 h 1349869"/>
                <a:gd name="connsiteX10" fmla="*/ 0 w 676489"/>
                <a:gd name="connsiteY10" fmla="*/ 442386 h 134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6489" h="1349869">
                  <a:moveTo>
                    <a:pt x="0" y="442386"/>
                  </a:moveTo>
                  <a:lnTo>
                    <a:pt x="40748" y="0"/>
                  </a:lnTo>
                  <a:lnTo>
                    <a:pt x="443835" y="0"/>
                  </a:lnTo>
                  <a:lnTo>
                    <a:pt x="471068" y="295654"/>
                  </a:lnTo>
                  <a:lnTo>
                    <a:pt x="475467" y="294475"/>
                  </a:lnTo>
                  <a:lnTo>
                    <a:pt x="676489" y="1313815"/>
                  </a:lnTo>
                  <a:lnTo>
                    <a:pt x="541933" y="1349869"/>
                  </a:lnTo>
                  <a:lnTo>
                    <a:pt x="270120" y="553427"/>
                  </a:lnTo>
                  <a:lnTo>
                    <a:pt x="208954" y="1319473"/>
                  </a:lnTo>
                  <a:lnTo>
                    <a:pt x="69651" y="1319473"/>
                  </a:lnTo>
                  <a:lnTo>
                    <a:pt x="0" y="442386"/>
                  </a:ln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107796042">
                    <a:custGeom>
                      <a:avLst/>
                      <a:gdLst>
                        <a:gd name="connsiteX0" fmla="*/ 0 w 409225"/>
                        <a:gd name="connsiteY0" fmla="*/ 267610 h 816569"/>
                        <a:gd name="connsiteX1" fmla="*/ 24649 w 409225"/>
                        <a:gd name="connsiteY1" fmla="*/ 0 h 816569"/>
                        <a:gd name="connsiteX2" fmla="*/ 268486 w 409225"/>
                        <a:gd name="connsiteY2" fmla="*/ 0 h 816569"/>
                        <a:gd name="connsiteX3" fmla="*/ 284960 w 409225"/>
                        <a:gd name="connsiteY3" fmla="*/ 178848 h 816569"/>
                        <a:gd name="connsiteX4" fmla="*/ 287621 w 409225"/>
                        <a:gd name="connsiteY4" fmla="*/ 178135 h 816569"/>
                        <a:gd name="connsiteX5" fmla="*/ 347207 w 409225"/>
                        <a:gd name="connsiteY5" fmla="*/ 480281 h 816569"/>
                        <a:gd name="connsiteX6" fmla="*/ 409225 w 409225"/>
                        <a:gd name="connsiteY6" fmla="*/ 794759 h 816569"/>
                        <a:gd name="connsiteX7" fmla="*/ 327828 w 409225"/>
                        <a:gd name="connsiteY7" fmla="*/ 816569 h 816569"/>
                        <a:gd name="connsiteX8" fmla="*/ 163402 w 409225"/>
                        <a:gd name="connsiteY8" fmla="*/ 334781 h 816569"/>
                        <a:gd name="connsiteX9" fmla="*/ 126401 w 409225"/>
                        <a:gd name="connsiteY9" fmla="*/ 798181 h 816569"/>
                        <a:gd name="connsiteX10" fmla="*/ 42133 w 409225"/>
                        <a:gd name="connsiteY10" fmla="*/ 798181 h 816569"/>
                        <a:gd name="connsiteX11" fmla="*/ 0 w 409225"/>
                        <a:gd name="connsiteY11" fmla="*/ 267610 h 8165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09225" h="816569" fill="none" extrusionOk="0">
                          <a:moveTo>
                            <a:pt x="0" y="267610"/>
                          </a:moveTo>
                          <a:cubicBezTo>
                            <a:pt x="-11743" y="141079"/>
                            <a:pt x="20460" y="93167"/>
                            <a:pt x="24649" y="0"/>
                          </a:cubicBezTo>
                          <a:cubicBezTo>
                            <a:pt x="85417" y="-17236"/>
                            <a:pt x="161699" y="24180"/>
                            <a:pt x="268486" y="0"/>
                          </a:cubicBezTo>
                          <a:cubicBezTo>
                            <a:pt x="289227" y="82286"/>
                            <a:pt x="265965" y="135371"/>
                            <a:pt x="284960" y="178848"/>
                          </a:cubicBezTo>
                          <a:cubicBezTo>
                            <a:pt x="285591" y="178540"/>
                            <a:pt x="286448" y="178779"/>
                            <a:pt x="287621" y="178135"/>
                          </a:cubicBezTo>
                          <a:cubicBezTo>
                            <a:pt x="320105" y="304628"/>
                            <a:pt x="312861" y="393188"/>
                            <a:pt x="347207" y="480281"/>
                          </a:cubicBezTo>
                          <a:cubicBezTo>
                            <a:pt x="381553" y="567374"/>
                            <a:pt x="387234" y="691045"/>
                            <a:pt x="409225" y="794759"/>
                          </a:cubicBezTo>
                          <a:cubicBezTo>
                            <a:pt x="383036" y="808557"/>
                            <a:pt x="357557" y="806965"/>
                            <a:pt x="327828" y="816569"/>
                          </a:cubicBezTo>
                          <a:cubicBezTo>
                            <a:pt x="256364" y="683179"/>
                            <a:pt x="267586" y="505405"/>
                            <a:pt x="163402" y="334781"/>
                          </a:cubicBezTo>
                          <a:cubicBezTo>
                            <a:pt x="201176" y="532829"/>
                            <a:pt x="111386" y="667111"/>
                            <a:pt x="126401" y="798181"/>
                          </a:cubicBezTo>
                          <a:cubicBezTo>
                            <a:pt x="90213" y="806628"/>
                            <a:pt x="79961" y="791616"/>
                            <a:pt x="42133" y="798181"/>
                          </a:cubicBezTo>
                          <a:cubicBezTo>
                            <a:pt x="12205" y="633869"/>
                            <a:pt x="39883" y="387164"/>
                            <a:pt x="0" y="267610"/>
                          </a:cubicBezTo>
                          <a:close/>
                        </a:path>
                        <a:path w="409225" h="816569" stroke="0" extrusionOk="0">
                          <a:moveTo>
                            <a:pt x="0" y="267610"/>
                          </a:moveTo>
                          <a:cubicBezTo>
                            <a:pt x="-8747" y="176329"/>
                            <a:pt x="41940" y="73731"/>
                            <a:pt x="24649" y="0"/>
                          </a:cubicBezTo>
                          <a:cubicBezTo>
                            <a:pt x="143168" y="-10180"/>
                            <a:pt x="148236" y="17307"/>
                            <a:pt x="268486" y="0"/>
                          </a:cubicBezTo>
                          <a:cubicBezTo>
                            <a:pt x="294984" y="76308"/>
                            <a:pt x="265413" y="128199"/>
                            <a:pt x="284960" y="178848"/>
                          </a:cubicBezTo>
                          <a:cubicBezTo>
                            <a:pt x="285832" y="178291"/>
                            <a:pt x="286459" y="178501"/>
                            <a:pt x="287621" y="178135"/>
                          </a:cubicBezTo>
                          <a:cubicBezTo>
                            <a:pt x="344972" y="285671"/>
                            <a:pt x="307740" y="381014"/>
                            <a:pt x="349639" y="492613"/>
                          </a:cubicBezTo>
                          <a:cubicBezTo>
                            <a:pt x="391538" y="604212"/>
                            <a:pt x="372912" y="660202"/>
                            <a:pt x="409225" y="794759"/>
                          </a:cubicBezTo>
                          <a:cubicBezTo>
                            <a:pt x="390585" y="803305"/>
                            <a:pt x="356361" y="805240"/>
                            <a:pt x="327828" y="816569"/>
                          </a:cubicBezTo>
                          <a:cubicBezTo>
                            <a:pt x="202456" y="622023"/>
                            <a:pt x="248080" y="486534"/>
                            <a:pt x="163402" y="334781"/>
                          </a:cubicBezTo>
                          <a:cubicBezTo>
                            <a:pt x="190774" y="445358"/>
                            <a:pt x="125901" y="584826"/>
                            <a:pt x="126401" y="798181"/>
                          </a:cubicBezTo>
                          <a:cubicBezTo>
                            <a:pt x="98588" y="799050"/>
                            <a:pt x="82960" y="795292"/>
                            <a:pt x="42133" y="798181"/>
                          </a:cubicBezTo>
                          <a:cubicBezTo>
                            <a:pt x="22549" y="634372"/>
                            <a:pt x="43765" y="442661"/>
                            <a:pt x="0" y="26761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2C43FBF3-4E41-894C-4E7F-A642CF619ABE}"/>
                </a:ext>
              </a:extLst>
            </p:cNvPr>
            <p:cNvSpPr/>
            <p:nvPr/>
          </p:nvSpPr>
          <p:spPr>
            <a:xfrm>
              <a:off x="3316507" y="771557"/>
              <a:ext cx="266488" cy="411977"/>
            </a:xfrm>
            <a:prstGeom prst="round2Same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222894393">
                    <a:custGeom>
                      <a:avLst/>
                      <a:gdLst>
                        <a:gd name="connsiteX0" fmla="*/ 44416 w 266488"/>
                        <a:gd name="connsiteY0" fmla="*/ 0 h 411977"/>
                        <a:gd name="connsiteX1" fmla="*/ 222072 w 266488"/>
                        <a:gd name="connsiteY1" fmla="*/ 0 h 411977"/>
                        <a:gd name="connsiteX2" fmla="*/ 266488 w 266488"/>
                        <a:gd name="connsiteY2" fmla="*/ 44416 h 411977"/>
                        <a:gd name="connsiteX3" fmla="*/ 266488 w 266488"/>
                        <a:gd name="connsiteY3" fmla="*/ 411977 h 411977"/>
                        <a:gd name="connsiteX4" fmla="*/ 266488 w 266488"/>
                        <a:gd name="connsiteY4" fmla="*/ 411977 h 411977"/>
                        <a:gd name="connsiteX5" fmla="*/ 0 w 266488"/>
                        <a:gd name="connsiteY5" fmla="*/ 411977 h 411977"/>
                        <a:gd name="connsiteX6" fmla="*/ 0 w 266488"/>
                        <a:gd name="connsiteY6" fmla="*/ 411977 h 411977"/>
                        <a:gd name="connsiteX7" fmla="*/ 0 w 266488"/>
                        <a:gd name="connsiteY7" fmla="*/ 44416 h 411977"/>
                        <a:gd name="connsiteX8" fmla="*/ 44416 w 266488"/>
                        <a:gd name="connsiteY8" fmla="*/ 0 h 4119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66488" h="411977" fill="none" extrusionOk="0">
                          <a:moveTo>
                            <a:pt x="44416" y="0"/>
                          </a:moveTo>
                          <a:cubicBezTo>
                            <a:pt x="112392" y="-15722"/>
                            <a:pt x="157719" y="18044"/>
                            <a:pt x="222072" y="0"/>
                          </a:cubicBezTo>
                          <a:cubicBezTo>
                            <a:pt x="245702" y="207"/>
                            <a:pt x="269122" y="21203"/>
                            <a:pt x="266488" y="44416"/>
                          </a:cubicBezTo>
                          <a:cubicBezTo>
                            <a:pt x="269780" y="141867"/>
                            <a:pt x="237030" y="301413"/>
                            <a:pt x="266488" y="411977"/>
                          </a:cubicBezTo>
                          <a:lnTo>
                            <a:pt x="266488" y="411977"/>
                          </a:lnTo>
                          <a:cubicBezTo>
                            <a:pt x="159536" y="423643"/>
                            <a:pt x="133208" y="400346"/>
                            <a:pt x="0" y="411977"/>
                          </a:cubicBezTo>
                          <a:lnTo>
                            <a:pt x="0" y="411977"/>
                          </a:lnTo>
                          <a:cubicBezTo>
                            <a:pt x="-13240" y="338338"/>
                            <a:pt x="30661" y="219646"/>
                            <a:pt x="0" y="44416"/>
                          </a:cubicBezTo>
                          <a:cubicBezTo>
                            <a:pt x="-2617" y="24783"/>
                            <a:pt x="19242" y="-5651"/>
                            <a:pt x="44416" y="0"/>
                          </a:cubicBezTo>
                          <a:close/>
                        </a:path>
                        <a:path w="266488" h="411977" stroke="0" extrusionOk="0">
                          <a:moveTo>
                            <a:pt x="44416" y="0"/>
                          </a:moveTo>
                          <a:cubicBezTo>
                            <a:pt x="93928" y="-3402"/>
                            <a:pt x="183995" y="21138"/>
                            <a:pt x="222072" y="0"/>
                          </a:cubicBezTo>
                          <a:cubicBezTo>
                            <a:pt x="246838" y="3977"/>
                            <a:pt x="265345" y="19474"/>
                            <a:pt x="266488" y="44416"/>
                          </a:cubicBezTo>
                          <a:cubicBezTo>
                            <a:pt x="308774" y="224651"/>
                            <a:pt x="231346" y="259343"/>
                            <a:pt x="266488" y="411977"/>
                          </a:cubicBezTo>
                          <a:lnTo>
                            <a:pt x="266488" y="411977"/>
                          </a:lnTo>
                          <a:cubicBezTo>
                            <a:pt x="170818" y="426476"/>
                            <a:pt x="71865" y="394337"/>
                            <a:pt x="0" y="411977"/>
                          </a:cubicBezTo>
                          <a:lnTo>
                            <a:pt x="0" y="411977"/>
                          </a:lnTo>
                          <a:cubicBezTo>
                            <a:pt x="-39271" y="261105"/>
                            <a:pt x="25581" y="149290"/>
                            <a:pt x="0" y="44416"/>
                          </a:cubicBezTo>
                          <a:cubicBezTo>
                            <a:pt x="2504" y="22155"/>
                            <a:pt x="18273" y="61"/>
                            <a:pt x="4441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D5DA096E-74A4-F23B-7D00-FFE638DCC7F1}"/>
                </a:ext>
              </a:extLst>
            </p:cNvPr>
            <p:cNvSpPr/>
            <p:nvPr/>
          </p:nvSpPr>
          <p:spPr>
            <a:xfrm rot="16731607">
              <a:off x="2948707" y="624350"/>
              <a:ext cx="88024" cy="307691"/>
            </a:xfrm>
            <a:prstGeom prst="round2SameRect">
              <a:avLst>
                <a:gd name="adj1" fmla="val 2320"/>
                <a:gd name="adj2" fmla="val 0"/>
              </a:avLst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042342161">
                    <a:custGeom>
                      <a:avLst/>
                      <a:gdLst>
                        <a:gd name="connsiteX0" fmla="*/ 2042 w 88024"/>
                        <a:gd name="connsiteY0" fmla="*/ 0 h 307691"/>
                        <a:gd name="connsiteX1" fmla="*/ 85982 w 88024"/>
                        <a:gd name="connsiteY1" fmla="*/ 0 h 307691"/>
                        <a:gd name="connsiteX2" fmla="*/ 88024 w 88024"/>
                        <a:gd name="connsiteY2" fmla="*/ 2042 h 307691"/>
                        <a:gd name="connsiteX3" fmla="*/ 88024 w 88024"/>
                        <a:gd name="connsiteY3" fmla="*/ 307691 h 307691"/>
                        <a:gd name="connsiteX4" fmla="*/ 88024 w 88024"/>
                        <a:gd name="connsiteY4" fmla="*/ 307691 h 307691"/>
                        <a:gd name="connsiteX5" fmla="*/ 0 w 88024"/>
                        <a:gd name="connsiteY5" fmla="*/ 307691 h 307691"/>
                        <a:gd name="connsiteX6" fmla="*/ 0 w 88024"/>
                        <a:gd name="connsiteY6" fmla="*/ 307691 h 307691"/>
                        <a:gd name="connsiteX7" fmla="*/ 0 w 88024"/>
                        <a:gd name="connsiteY7" fmla="*/ 2042 h 307691"/>
                        <a:gd name="connsiteX8" fmla="*/ 2042 w 88024"/>
                        <a:gd name="connsiteY8" fmla="*/ 0 h 3076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024" h="307691" fill="none" extrusionOk="0">
                          <a:moveTo>
                            <a:pt x="2042" y="0"/>
                          </a:moveTo>
                          <a:cubicBezTo>
                            <a:pt x="22695" y="-9443"/>
                            <a:pt x="50177" y="7285"/>
                            <a:pt x="85982" y="0"/>
                          </a:cubicBezTo>
                          <a:cubicBezTo>
                            <a:pt x="87046" y="-64"/>
                            <a:pt x="87876" y="796"/>
                            <a:pt x="88024" y="2042"/>
                          </a:cubicBezTo>
                          <a:cubicBezTo>
                            <a:pt x="98681" y="83876"/>
                            <a:pt x="58227" y="208214"/>
                            <a:pt x="88024" y="307691"/>
                          </a:cubicBezTo>
                          <a:lnTo>
                            <a:pt x="88024" y="307691"/>
                          </a:lnTo>
                          <a:cubicBezTo>
                            <a:pt x="63649" y="311417"/>
                            <a:pt x="24024" y="303436"/>
                            <a:pt x="0" y="307691"/>
                          </a:cubicBezTo>
                          <a:lnTo>
                            <a:pt x="0" y="307691"/>
                          </a:lnTo>
                          <a:cubicBezTo>
                            <a:pt x="-28251" y="239331"/>
                            <a:pt x="15967" y="137698"/>
                            <a:pt x="0" y="2042"/>
                          </a:cubicBezTo>
                          <a:cubicBezTo>
                            <a:pt x="-47" y="1005"/>
                            <a:pt x="958" y="-102"/>
                            <a:pt x="2042" y="0"/>
                          </a:cubicBezTo>
                          <a:close/>
                        </a:path>
                        <a:path w="88024" h="307691" stroke="0" extrusionOk="0">
                          <a:moveTo>
                            <a:pt x="2042" y="0"/>
                          </a:moveTo>
                          <a:cubicBezTo>
                            <a:pt x="32144" y="-297"/>
                            <a:pt x="48744" y="2367"/>
                            <a:pt x="85982" y="0"/>
                          </a:cubicBezTo>
                          <a:cubicBezTo>
                            <a:pt x="87207" y="282"/>
                            <a:pt x="88326" y="1013"/>
                            <a:pt x="88024" y="2042"/>
                          </a:cubicBezTo>
                          <a:cubicBezTo>
                            <a:pt x="102252" y="150531"/>
                            <a:pt x="64328" y="154945"/>
                            <a:pt x="88024" y="307691"/>
                          </a:cubicBezTo>
                          <a:lnTo>
                            <a:pt x="88024" y="307691"/>
                          </a:lnTo>
                          <a:cubicBezTo>
                            <a:pt x="61815" y="316302"/>
                            <a:pt x="38869" y="297555"/>
                            <a:pt x="0" y="307691"/>
                          </a:cubicBezTo>
                          <a:lnTo>
                            <a:pt x="0" y="307691"/>
                          </a:lnTo>
                          <a:cubicBezTo>
                            <a:pt x="-10199" y="180453"/>
                            <a:pt x="21388" y="95428"/>
                            <a:pt x="0" y="2042"/>
                          </a:cubicBezTo>
                          <a:cubicBezTo>
                            <a:pt x="46" y="958"/>
                            <a:pt x="675" y="-214"/>
                            <a:pt x="204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05E11D0-08B5-55F7-2528-E7FAA998636C}"/>
                </a:ext>
              </a:extLst>
            </p:cNvPr>
            <p:cNvSpPr/>
            <p:nvPr/>
          </p:nvSpPr>
          <p:spPr>
            <a:xfrm rot="20423053">
              <a:off x="3547708" y="781873"/>
              <a:ext cx="172467" cy="427784"/>
            </a:xfrm>
            <a:custGeom>
              <a:avLst/>
              <a:gdLst>
                <a:gd name="connsiteX0" fmla="*/ 193649 w 285105"/>
                <a:gd name="connsiteY0" fmla="*/ 0 h 707169"/>
                <a:gd name="connsiteX1" fmla="*/ 282771 w 285105"/>
                <a:gd name="connsiteY1" fmla="*/ 89122 h 707169"/>
                <a:gd name="connsiteX2" fmla="*/ 282770 w 285105"/>
                <a:gd name="connsiteY2" fmla="*/ 502923 h 707169"/>
                <a:gd name="connsiteX3" fmla="*/ 285024 w 285105"/>
                <a:gd name="connsiteY3" fmla="*/ 511983 h 707169"/>
                <a:gd name="connsiteX4" fmla="*/ 234424 w 285105"/>
                <a:gd name="connsiteY4" fmla="*/ 595937 h 707169"/>
                <a:gd name="connsiteX5" fmla="*/ 0 w 285105"/>
                <a:gd name="connsiteY5" fmla="*/ 707169 h 707169"/>
                <a:gd name="connsiteX6" fmla="*/ 49382 w 285105"/>
                <a:gd name="connsiteY6" fmla="*/ 487440 h 707169"/>
                <a:gd name="connsiteX7" fmla="*/ 104527 w 285105"/>
                <a:gd name="connsiteY7" fmla="*/ 461274 h 707169"/>
                <a:gd name="connsiteX8" fmla="*/ 104527 w 285105"/>
                <a:gd name="connsiteY8" fmla="*/ 89122 h 707169"/>
                <a:gd name="connsiteX9" fmla="*/ 193649 w 285105"/>
                <a:gd name="connsiteY9" fmla="*/ 0 h 7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105" h="707169">
                  <a:moveTo>
                    <a:pt x="193649" y="0"/>
                  </a:moveTo>
                  <a:cubicBezTo>
                    <a:pt x="242870" y="0"/>
                    <a:pt x="282771" y="39901"/>
                    <a:pt x="282771" y="89122"/>
                  </a:cubicBezTo>
                  <a:lnTo>
                    <a:pt x="282770" y="502923"/>
                  </a:lnTo>
                  <a:lnTo>
                    <a:pt x="285024" y="511983"/>
                  </a:lnTo>
                  <a:cubicBezTo>
                    <a:pt x="286506" y="546507"/>
                    <a:pt x="267608" y="580191"/>
                    <a:pt x="234424" y="595937"/>
                  </a:cubicBezTo>
                  <a:lnTo>
                    <a:pt x="0" y="707169"/>
                  </a:lnTo>
                  <a:lnTo>
                    <a:pt x="49382" y="487440"/>
                  </a:lnTo>
                  <a:lnTo>
                    <a:pt x="104527" y="461274"/>
                  </a:lnTo>
                  <a:lnTo>
                    <a:pt x="104527" y="89122"/>
                  </a:lnTo>
                  <a:cubicBezTo>
                    <a:pt x="104527" y="39901"/>
                    <a:pt x="144428" y="0"/>
                    <a:pt x="193649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752113664">
                    <a:custGeom>
                      <a:avLst/>
                      <a:gdLst>
                        <a:gd name="connsiteX0" fmla="*/ 117143 w 172467"/>
                        <a:gd name="connsiteY0" fmla="*/ 0 h 427784"/>
                        <a:gd name="connsiteX1" fmla="*/ 171055 w 172467"/>
                        <a:gd name="connsiteY1" fmla="*/ 53912 h 427784"/>
                        <a:gd name="connsiteX2" fmla="*/ 171054 w 172467"/>
                        <a:gd name="connsiteY2" fmla="*/ 304230 h 427784"/>
                        <a:gd name="connsiteX3" fmla="*/ 172418 w 172467"/>
                        <a:gd name="connsiteY3" fmla="*/ 309711 h 427784"/>
                        <a:gd name="connsiteX4" fmla="*/ 141808 w 172467"/>
                        <a:gd name="connsiteY4" fmla="*/ 360497 h 427784"/>
                        <a:gd name="connsiteX5" fmla="*/ 0 w 172467"/>
                        <a:gd name="connsiteY5" fmla="*/ 427784 h 427784"/>
                        <a:gd name="connsiteX6" fmla="*/ 29872 w 172467"/>
                        <a:gd name="connsiteY6" fmla="*/ 294864 h 427784"/>
                        <a:gd name="connsiteX7" fmla="*/ 63230 w 172467"/>
                        <a:gd name="connsiteY7" fmla="*/ 279036 h 427784"/>
                        <a:gd name="connsiteX8" fmla="*/ 63230 w 172467"/>
                        <a:gd name="connsiteY8" fmla="*/ 53912 h 427784"/>
                        <a:gd name="connsiteX9" fmla="*/ 117143 w 172467"/>
                        <a:gd name="connsiteY9" fmla="*/ 0 h 4277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72467" h="427784" fill="none" extrusionOk="0">
                          <a:moveTo>
                            <a:pt x="117143" y="0"/>
                          </a:moveTo>
                          <a:cubicBezTo>
                            <a:pt x="150758" y="-569"/>
                            <a:pt x="166113" y="28769"/>
                            <a:pt x="171055" y="53912"/>
                          </a:cubicBezTo>
                          <a:cubicBezTo>
                            <a:pt x="179553" y="147113"/>
                            <a:pt x="183073" y="209875"/>
                            <a:pt x="171054" y="304230"/>
                          </a:cubicBezTo>
                          <a:cubicBezTo>
                            <a:pt x="171810" y="306127"/>
                            <a:pt x="171272" y="307820"/>
                            <a:pt x="172418" y="309711"/>
                          </a:cubicBezTo>
                          <a:cubicBezTo>
                            <a:pt x="172606" y="331534"/>
                            <a:pt x="159436" y="348607"/>
                            <a:pt x="141808" y="360497"/>
                          </a:cubicBezTo>
                          <a:cubicBezTo>
                            <a:pt x="100878" y="399058"/>
                            <a:pt x="53890" y="391197"/>
                            <a:pt x="0" y="427784"/>
                          </a:cubicBezTo>
                          <a:cubicBezTo>
                            <a:pt x="7692" y="379689"/>
                            <a:pt x="22358" y="345782"/>
                            <a:pt x="29872" y="294864"/>
                          </a:cubicBezTo>
                          <a:cubicBezTo>
                            <a:pt x="38957" y="287270"/>
                            <a:pt x="50276" y="287970"/>
                            <a:pt x="63230" y="279036"/>
                          </a:cubicBezTo>
                          <a:cubicBezTo>
                            <a:pt x="53915" y="222976"/>
                            <a:pt x="86463" y="134027"/>
                            <a:pt x="63230" y="53912"/>
                          </a:cubicBezTo>
                          <a:cubicBezTo>
                            <a:pt x="58424" y="17273"/>
                            <a:pt x="84987" y="7661"/>
                            <a:pt x="117143" y="0"/>
                          </a:cubicBezTo>
                          <a:close/>
                        </a:path>
                        <a:path w="172467" h="427784" stroke="0" extrusionOk="0">
                          <a:moveTo>
                            <a:pt x="117143" y="0"/>
                          </a:moveTo>
                          <a:cubicBezTo>
                            <a:pt x="142171" y="875"/>
                            <a:pt x="164326" y="25852"/>
                            <a:pt x="171055" y="53912"/>
                          </a:cubicBezTo>
                          <a:cubicBezTo>
                            <a:pt x="159690" y="120415"/>
                            <a:pt x="167884" y="225984"/>
                            <a:pt x="171054" y="304230"/>
                          </a:cubicBezTo>
                          <a:cubicBezTo>
                            <a:pt x="172303" y="306670"/>
                            <a:pt x="171921" y="307981"/>
                            <a:pt x="172418" y="309711"/>
                          </a:cubicBezTo>
                          <a:cubicBezTo>
                            <a:pt x="172257" y="329116"/>
                            <a:pt x="159858" y="346373"/>
                            <a:pt x="141808" y="360497"/>
                          </a:cubicBezTo>
                          <a:cubicBezTo>
                            <a:pt x="79446" y="401033"/>
                            <a:pt x="43666" y="391058"/>
                            <a:pt x="0" y="427784"/>
                          </a:cubicBezTo>
                          <a:cubicBezTo>
                            <a:pt x="10876" y="378190"/>
                            <a:pt x="23594" y="331152"/>
                            <a:pt x="29872" y="294864"/>
                          </a:cubicBezTo>
                          <a:cubicBezTo>
                            <a:pt x="45154" y="284446"/>
                            <a:pt x="56285" y="285957"/>
                            <a:pt x="63230" y="279036"/>
                          </a:cubicBezTo>
                          <a:cubicBezTo>
                            <a:pt x="62466" y="182222"/>
                            <a:pt x="77949" y="114830"/>
                            <a:pt x="63230" y="53912"/>
                          </a:cubicBezTo>
                          <a:cubicBezTo>
                            <a:pt x="65623" y="24689"/>
                            <a:pt x="88017" y="2297"/>
                            <a:pt x="11714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3DCFCC4-A90F-85A7-6E6E-D30FC35B87C6}"/>
                </a:ext>
              </a:extLst>
            </p:cNvPr>
            <p:cNvSpPr/>
            <p:nvPr/>
          </p:nvSpPr>
          <p:spPr>
            <a:xfrm rot="16731607">
              <a:off x="3026154" y="565434"/>
              <a:ext cx="107880" cy="456546"/>
            </a:xfrm>
            <a:prstGeom prst="round2SameRect">
              <a:avLst>
                <a:gd name="adj1" fmla="val 2320"/>
                <a:gd name="adj2" fmla="val 0"/>
              </a:avLst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046912712">
                    <a:custGeom>
                      <a:avLst/>
                      <a:gdLst>
                        <a:gd name="connsiteX0" fmla="*/ 2503 w 107880"/>
                        <a:gd name="connsiteY0" fmla="*/ 0 h 456546"/>
                        <a:gd name="connsiteX1" fmla="*/ 105377 w 107880"/>
                        <a:gd name="connsiteY1" fmla="*/ 0 h 456546"/>
                        <a:gd name="connsiteX2" fmla="*/ 107880 w 107880"/>
                        <a:gd name="connsiteY2" fmla="*/ 2503 h 456546"/>
                        <a:gd name="connsiteX3" fmla="*/ 107880 w 107880"/>
                        <a:gd name="connsiteY3" fmla="*/ 456546 h 456546"/>
                        <a:gd name="connsiteX4" fmla="*/ 107880 w 107880"/>
                        <a:gd name="connsiteY4" fmla="*/ 456546 h 456546"/>
                        <a:gd name="connsiteX5" fmla="*/ 0 w 107880"/>
                        <a:gd name="connsiteY5" fmla="*/ 456546 h 456546"/>
                        <a:gd name="connsiteX6" fmla="*/ 0 w 107880"/>
                        <a:gd name="connsiteY6" fmla="*/ 456546 h 456546"/>
                        <a:gd name="connsiteX7" fmla="*/ 0 w 107880"/>
                        <a:gd name="connsiteY7" fmla="*/ 2503 h 456546"/>
                        <a:gd name="connsiteX8" fmla="*/ 2503 w 107880"/>
                        <a:gd name="connsiteY8" fmla="*/ 0 h 4565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7880" h="456546" fill="none" extrusionOk="0">
                          <a:moveTo>
                            <a:pt x="2503" y="0"/>
                          </a:moveTo>
                          <a:cubicBezTo>
                            <a:pt x="27994" y="-11901"/>
                            <a:pt x="62093" y="6179"/>
                            <a:pt x="105377" y="0"/>
                          </a:cubicBezTo>
                          <a:cubicBezTo>
                            <a:pt x="106510" y="-228"/>
                            <a:pt x="107866" y="755"/>
                            <a:pt x="107880" y="2503"/>
                          </a:cubicBezTo>
                          <a:cubicBezTo>
                            <a:pt x="144548" y="167983"/>
                            <a:pt x="103569" y="300148"/>
                            <a:pt x="107880" y="456546"/>
                          </a:cubicBezTo>
                          <a:lnTo>
                            <a:pt x="107880" y="456546"/>
                          </a:lnTo>
                          <a:cubicBezTo>
                            <a:pt x="54449" y="458925"/>
                            <a:pt x="22002" y="446636"/>
                            <a:pt x="0" y="456546"/>
                          </a:cubicBezTo>
                          <a:lnTo>
                            <a:pt x="0" y="456546"/>
                          </a:lnTo>
                          <a:cubicBezTo>
                            <a:pt x="-9873" y="276049"/>
                            <a:pt x="49881" y="217439"/>
                            <a:pt x="0" y="2503"/>
                          </a:cubicBezTo>
                          <a:cubicBezTo>
                            <a:pt x="-43" y="1185"/>
                            <a:pt x="1108" y="268"/>
                            <a:pt x="2503" y="0"/>
                          </a:cubicBezTo>
                          <a:close/>
                        </a:path>
                        <a:path w="107880" h="456546" stroke="0" extrusionOk="0">
                          <a:moveTo>
                            <a:pt x="2503" y="0"/>
                          </a:moveTo>
                          <a:cubicBezTo>
                            <a:pt x="43022" y="-2159"/>
                            <a:pt x="63261" y="11296"/>
                            <a:pt x="105377" y="0"/>
                          </a:cubicBezTo>
                          <a:cubicBezTo>
                            <a:pt x="106974" y="-31"/>
                            <a:pt x="107704" y="1173"/>
                            <a:pt x="107880" y="2503"/>
                          </a:cubicBezTo>
                          <a:cubicBezTo>
                            <a:pt x="150668" y="221389"/>
                            <a:pt x="74549" y="319666"/>
                            <a:pt x="107880" y="456546"/>
                          </a:cubicBezTo>
                          <a:lnTo>
                            <a:pt x="107880" y="456546"/>
                          </a:lnTo>
                          <a:cubicBezTo>
                            <a:pt x="70092" y="461254"/>
                            <a:pt x="38066" y="452453"/>
                            <a:pt x="0" y="456546"/>
                          </a:cubicBezTo>
                          <a:lnTo>
                            <a:pt x="0" y="456546"/>
                          </a:lnTo>
                          <a:cubicBezTo>
                            <a:pt x="-1039" y="252054"/>
                            <a:pt x="8605" y="225725"/>
                            <a:pt x="0" y="2503"/>
                          </a:cubicBezTo>
                          <a:cubicBezTo>
                            <a:pt x="-204" y="1049"/>
                            <a:pt x="1336" y="125"/>
                            <a:pt x="250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二等辺三角形 60">
              <a:extLst>
                <a:ext uri="{FF2B5EF4-FFF2-40B4-BE49-F238E27FC236}">
                  <a16:creationId xmlns:a16="http://schemas.microsoft.com/office/drawing/2014/main" id="{AF2212A6-581A-4567-B1FE-F8277447CA0C}"/>
                </a:ext>
              </a:extLst>
            </p:cNvPr>
            <p:cNvSpPr/>
            <p:nvPr/>
          </p:nvSpPr>
          <p:spPr>
            <a:xfrm rot="8991164">
              <a:off x="3333692" y="819876"/>
              <a:ext cx="107766" cy="138433"/>
            </a:xfrm>
            <a:prstGeom prst="triangl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420926095">
                    <a:custGeom>
                      <a:avLst/>
                      <a:gdLst>
                        <a:gd name="connsiteX0" fmla="*/ 0 w 107766"/>
                        <a:gd name="connsiteY0" fmla="*/ 138433 h 138433"/>
                        <a:gd name="connsiteX1" fmla="*/ 53883 w 107766"/>
                        <a:gd name="connsiteY1" fmla="*/ 0 h 138433"/>
                        <a:gd name="connsiteX2" fmla="*/ 107766 w 107766"/>
                        <a:gd name="connsiteY2" fmla="*/ 138433 h 138433"/>
                        <a:gd name="connsiteX3" fmla="*/ 0 w 107766"/>
                        <a:gd name="connsiteY3" fmla="*/ 138433 h 1384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7766" h="138433" fill="none" extrusionOk="0">
                          <a:moveTo>
                            <a:pt x="0" y="138433"/>
                          </a:moveTo>
                          <a:cubicBezTo>
                            <a:pt x="5293" y="103695"/>
                            <a:pt x="30130" y="69611"/>
                            <a:pt x="53883" y="0"/>
                          </a:cubicBezTo>
                          <a:cubicBezTo>
                            <a:pt x="93581" y="57456"/>
                            <a:pt x="70778" y="83605"/>
                            <a:pt x="107766" y="138433"/>
                          </a:cubicBezTo>
                          <a:cubicBezTo>
                            <a:pt x="54166" y="145347"/>
                            <a:pt x="23620" y="128218"/>
                            <a:pt x="0" y="138433"/>
                          </a:cubicBezTo>
                          <a:close/>
                        </a:path>
                        <a:path w="107766" h="138433" stroke="0" extrusionOk="0">
                          <a:moveTo>
                            <a:pt x="0" y="138433"/>
                          </a:moveTo>
                          <a:cubicBezTo>
                            <a:pt x="2952" y="99167"/>
                            <a:pt x="53185" y="37135"/>
                            <a:pt x="53883" y="0"/>
                          </a:cubicBezTo>
                          <a:cubicBezTo>
                            <a:pt x="81854" y="36103"/>
                            <a:pt x="74876" y="101689"/>
                            <a:pt x="107766" y="138433"/>
                          </a:cubicBezTo>
                          <a:cubicBezTo>
                            <a:pt x="78283" y="139860"/>
                            <a:pt x="24230" y="127137"/>
                            <a:pt x="0" y="13843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A4BBC912-7182-9951-3084-C1E6C58CDF2F}"/>
                </a:ext>
              </a:extLst>
            </p:cNvPr>
            <p:cNvSpPr/>
            <p:nvPr/>
          </p:nvSpPr>
          <p:spPr>
            <a:xfrm rot="20779804">
              <a:off x="3483698" y="761860"/>
              <a:ext cx="60232" cy="30309"/>
            </a:xfrm>
            <a:prstGeom prst="round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559200328">
                    <a:custGeom>
                      <a:avLst/>
                      <a:gdLst>
                        <a:gd name="connsiteX0" fmla="*/ 0 w 60232"/>
                        <a:gd name="connsiteY0" fmla="*/ 5052 h 30309"/>
                        <a:gd name="connsiteX1" fmla="*/ 5052 w 60232"/>
                        <a:gd name="connsiteY1" fmla="*/ 0 h 30309"/>
                        <a:gd name="connsiteX2" fmla="*/ 55180 w 60232"/>
                        <a:gd name="connsiteY2" fmla="*/ 0 h 30309"/>
                        <a:gd name="connsiteX3" fmla="*/ 60232 w 60232"/>
                        <a:gd name="connsiteY3" fmla="*/ 5052 h 30309"/>
                        <a:gd name="connsiteX4" fmla="*/ 60232 w 60232"/>
                        <a:gd name="connsiteY4" fmla="*/ 25257 h 30309"/>
                        <a:gd name="connsiteX5" fmla="*/ 55180 w 60232"/>
                        <a:gd name="connsiteY5" fmla="*/ 30309 h 30309"/>
                        <a:gd name="connsiteX6" fmla="*/ 5052 w 60232"/>
                        <a:gd name="connsiteY6" fmla="*/ 30309 h 30309"/>
                        <a:gd name="connsiteX7" fmla="*/ 0 w 60232"/>
                        <a:gd name="connsiteY7" fmla="*/ 25257 h 30309"/>
                        <a:gd name="connsiteX8" fmla="*/ 0 w 60232"/>
                        <a:gd name="connsiteY8" fmla="*/ 5052 h 30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0232" h="30309" fill="none" extrusionOk="0">
                          <a:moveTo>
                            <a:pt x="0" y="5052"/>
                          </a:moveTo>
                          <a:cubicBezTo>
                            <a:pt x="48" y="2056"/>
                            <a:pt x="1845" y="-174"/>
                            <a:pt x="5052" y="0"/>
                          </a:cubicBezTo>
                          <a:cubicBezTo>
                            <a:pt x="21920" y="-5089"/>
                            <a:pt x="41924" y="3950"/>
                            <a:pt x="55180" y="0"/>
                          </a:cubicBezTo>
                          <a:cubicBezTo>
                            <a:pt x="58080" y="-127"/>
                            <a:pt x="59643" y="2385"/>
                            <a:pt x="60232" y="5052"/>
                          </a:cubicBezTo>
                          <a:cubicBezTo>
                            <a:pt x="60838" y="15050"/>
                            <a:pt x="58770" y="17765"/>
                            <a:pt x="60232" y="25257"/>
                          </a:cubicBezTo>
                          <a:cubicBezTo>
                            <a:pt x="60978" y="28357"/>
                            <a:pt x="57799" y="29583"/>
                            <a:pt x="55180" y="30309"/>
                          </a:cubicBezTo>
                          <a:cubicBezTo>
                            <a:pt x="32518" y="31662"/>
                            <a:pt x="15161" y="29491"/>
                            <a:pt x="5052" y="30309"/>
                          </a:cubicBezTo>
                          <a:cubicBezTo>
                            <a:pt x="2191" y="30354"/>
                            <a:pt x="21" y="28119"/>
                            <a:pt x="0" y="25257"/>
                          </a:cubicBezTo>
                          <a:cubicBezTo>
                            <a:pt x="-1594" y="16405"/>
                            <a:pt x="2037" y="12082"/>
                            <a:pt x="0" y="5052"/>
                          </a:cubicBezTo>
                          <a:close/>
                        </a:path>
                        <a:path w="60232" h="30309" stroke="0" extrusionOk="0">
                          <a:moveTo>
                            <a:pt x="0" y="5052"/>
                          </a:moveTo>
                          <a:cubicBezTo>
                            <a:pt x="-480" y="1888"/>
                            <a:pt x="2686" y="-186"/>
                            <a:pt x="5052" y="0"/>
                          </a:cubicBezTo>
                          <a:cubicBezTo>
                            <a:pt x="18121" y="-3741"/>
                            <a:pt x="39270" y="3300"/>
                            <a:pt x="55180" y="0"/>
                          </a:cubicBezTo>
                          <a:cubicBezTo>
                            <a:pt x="57775" y="58"/>
                            <a:pt x="60485" y="2364"/>
                            <a:pt x="60232" y="5052"/>
                          </a:cubicBezTo>
                          <a:cubicBezTo>
                            <a:pt x="62313" y="9226"/>
                            <a:pt x="57969" y="17281"/>
                            <a:pt x="60232" y="25257"/>
                          </a:cubicBezTo>
                          <a:cubicBezTo>
                            <a:pt x="59882" y="27459"/>
                            <a:pt x="58109" y="30462"/>
                            <a:pt x="55180" y="30309"/>
                          </a:cubicBezTo>
                          <a:cubicBezTo>
                            <a:pt x="41677" y="32987"/>
                            <a:pt x="25844" y="29951"/>
                            <a:pt x="5052" y="30309"/>
                          </a:cubicBezTo>
                          <a:cubicBezTo>
                            <a:pt x="2449" y="29910"/>
                            <a:pt x="-37" y="27272"/>
                            <a:pt x="0" y="25257"/>
                          </a:cubicBezTo>
                          <a:cubicBezTo>
                            <a:pt x="-2389" y="20447"/>
                            <a:pt x="738" y="14889"/>
                            <a:pt x="0" y="505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4ABD9A19-523D-DCD7-1ED6-9EA5B43D8DBD}"/>
                </a:ext>
              </a:extLst>
            </p:cNvPr>
            <p:cNvSpPr/>
            <p:nvPr/>
          </p:nvSpPr>
          <p:spPr>
            <a:xfrm>
              <a:off x="3331900" y="773087"/>
              <a:ext cx="113991" cy="47822"/>
            </a:xfrm>
            <a:prstGeom prst="round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483505545">
                    <a:custGeom>
                      <a:avLst/>
                      <a:gdLst>
                        <a:gd name="connsiteX0" fmla="*/ 0 w 113991"/>
                        <a:gd name="connsiteY0" fmla="*/ 7970 h 47822"/>
                        <a:gd name="connsiteX1" fmla="*/ 7970 w 113991"/>
                        <a:gd name="connsiteY1" fmla="*/ 0 h 47822"/>
                        <a:gd name="connsiteX2" fmla="*/ 106021 w 113991"/>
                        <a:gd name="connsiteY2" fmla="*/ 0 h 47822"/>
                        <a:gd name="connsiteX3" fmla="*/ 113991 w 113991"/>
                        <a:gd name="connsiteY3" fmla="*/ 7970 h 47822"/>
                        <a:gd name="connsiteX4" fmla="*/ 113991 w 113991"/>
                        <a:gd name="connsiteY4" fmla="*/ 39852 h 47822"/>
                        <a:gd name="connsiteX5" fmla="*/ 106021 w 113991"/>
                        <a:gd name="connsiteY5" fmla="*/ 47822 h 47822"/>
                        <a:gd name="connsiteX6" fmla="*/ 7970 w 113991"/>
                        <a:gd name="connsiteY6" fmla="*/ 47822 h 47822"/>
                        <a:gd name="connsiteX7" fmla="*/ 0 w 113991"/>
                        <a:gd name="connsiteY7" fmla="*/ 39852 h 47822"/>
                        <a:gd name="connsiteX8" fmla="*/ 0 w 113991"/>
                        <a:gd name="connsiteY8" fmla="*/ 7970 h 47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991" h="47822" fill="none" extrusionOk="0">
                          <a:moveTo>
                            <a:pt x="0" y="7970"/>
                          </a:moveTo>
                          <a:cubicBezTo>
                            <a:pt x="18" y="3701"/>
                            <a:pt x="3299" y="800"/>
                            <a:pt x="7970" y="0"/>
                          </a:cubicBezTo>
                          <a:cubicBezTo>
                            <a:pt x="38241" y="-1968"/>
                            <a:pt x="78776" y="70"/>
                            <a:pt x="106021" y="0"/>
                          </a:cubicBezTo>
                          <a:cubicBezTo>
                            <a:pt x="109207" y="69"/>
                            <a:pt x="113138" y="3527"/>
                            <a:pt x="113991" y="7970"/>
                          </a:cubicBezTo>
                          <a:cubicBezTo>
                            <a:pt x="116475" y="21223"/>
                            <a:pt x="113371" y="27580"/>
                            <a:pt x="113991" y="39852"/>
                          </a:cubicBezTo>
                          <a:cubicBezTo>
                            <a:pt x="113264" y="43771"/>
                            <a:pt x="111196" y="47694"/>
                            <a:pt x="106021" y="47822"/>
                          </a:cubicBezTo>
                          <a:cubicBezTo>
                            <a:pt x="79468" y="48411"/>
                            <a:pt x="54382" y="47235"/>
                            <a:pt x="7970" y="47822"/>
                          </a:cubicBezTo>
                          <a:cubicBezTo>
                            <a:pt x="3546" y="48050"/>
                            <a:pt x="-894" y="44076"/>
                            <a:pt x="0" y="39852"/>
                          </a:cubicBezTo>
                          <a:cubicBezTo>
                            <a:pt x="-2195" y="27433"/>
                            <a:pt x="2960" y="15691"/>
                            <a:pt x="0" y="7970"/>
                          </a:cubicBezTo>
                          <a:close/>
                        </a:path>
                        <a:path w="113991" h="47822" stroke="0" extrusionOk="0">
                          <a:moveTo>
                            <a:pt x="0" y="7970"/>
                          </a:moveTo>
                          <a:cubicBezTo>
                            <a:pt x="-462" y="3104"/>
                            <a:pt x="3206" y="-867"/>
                            <a:pt x="7970" y="0"/>
                          </a:cubicBezTo>
                          <a:cubicBezTo>
                            <a:pt x="47577" y="-3879"/>
                            <a:pt x="83574" y="8363"/>
                            <a:pt x="106021" y="0"/>
                          </a:cubicBezTo>
                          <a:cubicBezTo>
                            <a:pt x="111453" y="352"/>
                            <a:pt x="114035" y="3246"/>
                            <a:pt x="113991" y="7970"/>
                          </a:cubicBezTo>
                          <a:cubicBezTo>
                            <a:pt x="117692" y="23465"/>
                            <a:pt x="112717" y="31094"/>
                            <a:pt x="113991" y="39852"/>
                          </a:cubicBezTo>
                          <a:cubicBezTo>
                            <a:pt x="114102" y="44324"/>
                            <a:pt x="110345" y="46753"/>
                            <a:pt x="106021" y="47822"/>
                          </a:cubicBezTo>
                          <a:cubicBezTo>
                            <a:pt x="71648" y="48804"/>
                            <a:pt x="45252" y="37131"/>
                            <a:pt x="7970" y="47822"/>
                          </a:cubicBezTo>
                          <a:cubicBezTo>
                            <a:pt x="3792" y="47835"/>
                            <a:pt x="539" y="45313"/>
                            <a:pt x="0" y="39852"/>
                          </a:cubicBezTo>
                          <a:cubicBezTo>
                            <a:pt x="-2441" y="24711"/>
                            <a:pt x="1533" y="20600"/>
                            <a:pt x="0" y="797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FFE767C1-77AE-C120-9825-AFEBA40D52AC}"/>
                </a:ext>
              </a:extLst>
            </p:cNvPr>
            <p:cNvSpPr/>
            <p:nvPr/>
          </p:nvSpPr>
          <p:spPr>
            <a:xfrm>
              <a:off x="3393840" y="754361"/>
              <a:ext cx="113991" cy="47822"/>
            </a:xfrm>
            <a:prstGeom prst="round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098986962">
                    <a:custGeom>
                      <a:avLst/>
                      <a:gdLst>
                        <a:gd name="connsiteX0" fmla="*/ 0 w 113991"/>
                        <a:gd name="connsiteY0" fmla="*/ 7970 h 47822"/>
                        <a:gd name="connsiteX1" fmla="*/ 7970 w 113991"/>
                        <a:gd name="connsiteY1" fmla="*/ 0 h 47822"/>
                        <a:gd name="connsiteX2" fmla="*/ 106021 w 113991"/>
                        <a:gd name="connsiteY2" fmla="*/ 0 h 47822"/>
                        <a:gd name="connsiteX3" fmla="*/ 113991 w 113991"/>
                        <a:gd name="connsiteY3" fmla="*/ 7970 h 47822"/>
                        <a:gd name="connsiteX4" fmla="*/ 113991 w 113991"/>
                        <a:gd name="connsiteY4" fmla="*/ 39852 h 47822"/>
                        <a:gd name="connsiteX5" fmla="*/ 106021 w 113991"/>
                        <a:gd name="connsiteY5" fmla="*/ 47822 h 47822"/>
                        <a:gd name="connsiteX6" fmla="*/ 7970 w 113991"/>
                        <a:gd name="connsiteY6" fmla="*/ 47822 h 47822"/>
                        <a:gd name="connsiteX7" fmla="*/ 0 w 113991"/>
                        <a:gd name="connsiteY7" fmla="*/ 39852 h 47822"/>
                        <a:gd name="connsiteX8" fmla="*/ 0 w 113991"/>
                        <a:gd name="connsiteY8" fmla="*/ 7970 h 47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991" h="47822" fill="none" extrusionOk="0">
                          <a:moveTo>
                            <a:pt x="0" y="7970"/>
                          </a:moveTo>
                          <a:cubicBezTo>
                            <a:pt x="615" y="3690"/>
                            <a:pt x="3705" y="250"/>
                            <a:pt x="7970" y="0"/>
                          </a:cubicBezTo>
                          <a:cubicBezTo>
                            <a:pt x="49227" y="-4634"/>
                            <a:pt x="84608" y="7419"/>
                            <a:pt x="106021" y="0"/>
                          </a:cubicBezTo>
                          <a:cubicBezTo>
                            <a:pt x="110050" y="221"/>
                            <a:pt x="115067" y="3930"/>
                            <a:pt x="113991" y="7970"/>
                          </a:cubicBezTo>
                          <a:cubicBezTo>
                            <a:pt x="114919" y="17843"/>
                            <a:pt x="112944" y="25403"/>
                            <a:pt x="113991" y="39852"/>
                          </a:cubicBezTo>
                          <a:cubicBezTo>
                            <a:pt x="114486" y="43715"/>
                            <a:pt x="109564" y="48286"/>
                            <a:pt x="106021" y="47822"/>
                          </a:cubicBezTo>
                          <a:cubicBezTo>
                            <a:pt x="58292" y="57757"/>
                            <a:pt x="45232" y="36695"/>
                            <a:pt x="7970" y="47822"/>
                          </a:cubicBezTo>
                          <a:cubicBezTo>
                            <a:pt x="4048" y="46871"/>
                            <a:pt x="-409" y="43291"/>
                            <a:pt x="0" y="39852"/>
                          </a:cubicBezTo>
                          <a:cubicBezTo>
                            <a:pt x="-1822" y="29384"/>
                            <a:pt x="1888" y="16293"/>
                            <a:pt x="0" y="7970"/>
                          </a:cubicBezTo>
                          <a:close/>
                        </a:path>
                        <a:path w="113991" h="47822" stroke="0" extrusionOk="0">
                          <a:moveTo>
                            <a:pt x="0" y="7970"/>
                          </a:moveTo>
                          <a:cubicBezTo>
                            <a:pt x="-439" y="4782"/>
                            <a:pt x="3698" y="545"/>
                            <a:pt x="7970" y="0"/>
                          </a:cubicBezTo>
                          <a:cubicBezTo>
                            <a:pt x="52404" y="-5624"/>
                            <a:pt x="72113" y="952"/>
                            <a:pt x="106021" y="0"/>
                          </a:cubicBezTo>
                          <a:cubicBezTo>
                            <a:pt x="110953" y="451"/>
                            <a:pt x="115202" y="4061"/>
                            <a:pt x="113991" y="7970"/>
                          </a:cubicBezTo>
                          <a:cubicBezTo>
                            <a:pt x="117771" y="16405"/>
                            <a:pt x="113348" y="26343"/>
                            <a:pt x="113991" y="39852"/>
                          </a:cubicBezTo>
                          <a:cubicBezTo>
                            <a:pt x="114611" y="43344"/>
                            <a:pt x="111552" y="48178"/>
                            <a:pt x="106021" y="47822"/>
                          </a:cubicBezTo>
                          <a:cubicBezTo>
                            <a:pt x="81178" y="51909"/>
                            <a:pt x="40447" y="41164"/>
                            <a:pt x="7970" y="47822"/>
                          </a:cubicBezTo>
                          <a:cubicBezTo>
                            <a:pt x="3085" y="46989"/>
                            <a:pt x="462" y="44148"/>
                            <a:pt x="0" y="39852"/>
                          </a:cubicBezTo>
                          <a:cubicBezTo>
                            <a:pt x="-3749" y="31359"/>
                            <a:pt x="3280" y="18755"/>
                            <a:pt x="0" y="797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C65D025-45BF-5DBB-BDC2-9A41CCE66A64}"/>
                </a:ext>
              </a:extLst>
            </p:cNvPr>
            <p:cNvSpPr/>
            <p:nvPr/>
          </p:nvSpPr>
          <p:spPr>
            <a:xfrm rot="461087">
              <a:off x="3056378" y="756758"/>
              <a:ext cx="681868" cy="873425"/>
            </a:xfrm>
            <a:custGeom>
              <a:avLst/>
              <a:gdLst>
                <a:gd name="connsiteX0" fmla="*/ 697260 w 1127195"/>
                <a:gd name="connsiteY0" fmla="*/ 0 h 1443858"/>
                <a:gd name="connsiteX1" fmla="*/ 797416 w 1127195"/>
                <a:gd name="connsiteY1" fmla="*/ 0 h 1443858"/>
                <a:gd name="connsiteX2" fmla="*/ 877715 w 1127195"/>
                <a:gd name="connsiteY2" fmla="*/ 80299 h 1443858"/>
                <a:gd name="connsiteX3" fmla="*/ 877715 w 1127195"/>
                <a:gd name="connsiteY3" fmla="*/ 481783 h 1443858"/>
                <a:gd name="connsiteX4" fmla="*/ 1127195 w 1127195"/>
                <a:gd name="connsiteY4" fmla="*/ 1437219 h 1443858"/>
                <a:gd name="connsiteX5" fmla="*/ 748133 w 1127195"/>
                <a:gd name="connsiteY5" fmla="*/ 1437626 h 1443858"/>
                <a:gd name="connsiteX6" fmla="*/ 576746 w 1127195"/>
                <a:gd name="connsiteY6" fmla="*/ 1443858 h 1443858"/>
                <a:gd name="connsiteX7" fmla="*/ 581290 w 1127195"/>
                <a:gd name="connsiteY7" fmla="*/ 304095 h 1443858"/>
                <a:gd name="connsiteX8" fmla="*/ 381751 w 1127195"/>
                <a:gd name="connsiteY8" fmla="*/ 0 h 1443858"/>
                <a:gd name="connsiteX9" fmla="*/ 505828 w 1127195"/>
                <a:gd name="connsiteY9" fmla="*/ 0 h 1443858"/>
                <a:gd name="connsiteX10" fmla="*/ 491912 w 1127195"/>
                <a:gd name="connsiteY10" fmla="*/ 104707 h 1443858"/>
                <a:gd name="connsiteX11" fmla="*/ 360736 w 1127195"/>
                <a:gd name="connsiteY11" fmla="*/ 343467 h 1443858"/>
                <a:gd name="connsiteX12" fmla="*/ 134084 w 1127195"/>
                <a:gd name="connsiteY12" fmla="*/ 907479 h 1443858"/>
                <a:gd name="connsiteX13" fmla="*/ 8898 w 1127195"/>
                <a:gd name="connsiteY13" fmla="*/ 1313661 h 1443858"/>
                <a:gd name="connsiteX14" fmla="*/ 0 w 1127195"/>
                <a:gd name="connsiteY14" fmla="*/ 1310588 h 1443858"/>
                <a:gd name="connsiteX15" fmla="*/ 301452 w 1127195"/>
                <a:gd name="connsiteY15" fmla="*/ 80299 h 1443858"/>
                <a:gd name="connsiteX16" fmla="*/ 381751 w 1127195"/>
                <a:gd name="connsiteY16" fmla="*/ 0 h 1443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7195" h="1443858">
                  <a:moveTo>
                    <a:pt x="697260" y="0"/>
                  </a:moveTo>
                  <a:lnTo>
                    <a:pt x="797416" y="0"/>
                  </a:lnTo>
                  <a:cubicBezTo>
                    <a:pt x="841764" y="0"/>
                    <a:pt x="877715" y="35951"/>
                    <a:pt x="877715" y="80299"/>
                  </a:cubicBezTo>
                  <a:lnTo>
                    <a:pt x="877715" y="481783"/>
                  </a:lnTo>
                  <a:lnTo>
                    <a:pt x="1127195" y="1437219"/>
                  </a:lnTo>
                  <a:cubicBezTo>
                    <a:pt x="1023952" y="1424625"/>
                    <a:pt x="886042" y="1431126"/>
                    <a:pt x="748133" y="1437626"/>
                  </a:cubicBezTo>
                  <a:lnTo>
                    <a:pt x="576746" y="1443858"/>
                  </a:lnTo>
                  <a:lnTo>
                    <a:pt x="581290" y="304095"/>
                  </a:lnTo>
                  <a:close/>
                  <a:moveTo>
                    <a:pt x="381751" y="0"/>
                  </a:moveTo>
                  <a:lnTo>
                    <a:pt x="505828" y="0"/>
                  </a:lnTo>
                  <a:lnTo>
                    <a:pt x="491912" y="104707"/>
                  </a:lnTo>
                  <a:lnTo>
                    <a:pt x="360736" y="343467"/>
                  </a:lnTo>
                  <a:lnTo>
                    <a:pt x="134084" y="907479"/>
                  </a:lnTo>
                  <a:lnTo>
                    <a:pt x="8898" y="1313661"/>
                  </a:lnTo>
                  <a:lnTo>
                    <a:pt x="0" y="1310588"/>
                  </a:lnTo>
                  <a:cubicBezTo>
                    <a:pt x="0" y="1176760"/>
                    <a:pt x="301452" y="214127"/>
                    <a:pt x="301452" y="80299"/>
                  </a:cubicBezTo>
                  <a:cubicBezTo>
                    <a:pt x="301452" y="35951"/>
                    <a:pt x="337403" y="0"/>
                    <a:pt x="381751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463526090">
                    <a:custGeom>
                      <a:avLst/>
                      <a:gdLst>
                        <a:gd name="connsiteX0" fmla="*/ 421789 w 681868"/>
                        <a:gd name="connsiteY0" fmla="*/ 0 h 873425"/>
                        <a:gd name="connsiteX1" fmla="*/ 482376 w 681868"/>
                        <a:gd name="connsiteY1" fmla="*/ 0 h 873425"/>
                        <a:gd name="connsiteX2" fmla="*/ 530951 w 681868"/>
                        <a:gd name="connsiteY2" fmla="*/ 48574 h 873425"/>
                        <a:gd name="connsiteX3" fmla="*/ 530951 w 681868"/>
                        <a:gd name="connsiteY3" fmla="*/ 291442 h 873425"/>
                        <a:gd name="connsiteX4" fmla="*/ 681868 w 681868"/>
                        <a:gd name="connsiteY4" fmla="*/ 869408 h 873425"/>
                        <a:gd name="connsiteX5" fmla="*/ 452564 w 681868"/>
                        <a:gd name="connsiteY5" fmla="*/ 869655 h 873425"/>
                        <a:gd name="connsiteX6" fmla="*/ 348887 w 681868"/>
                        <a:gd name="connsiteY6" fmla="*/ 873425 h 873425"/>
                        <a:gd name="connsiteX7" fmla="*/ 351636 w 681868"/>
                        <a:gd name="connsiteY7" fmla="*/ 183954 h 873425"/>
                        <a:gd name="connsiteX8" fmla="*/ 421789 w 681868"/>
                        <a:gd name="connsiteY8" fmla="*/ 0 h 873425"/>
                        <a:gd name="connsiteX9" fmla="*/ 230930 w 681868"/>
                        <a:gd name="connsiteY9" fmla="*/ 0 h 873425"/>
                        <a:gd name="connsiteX10" fmla="*/ 305987 w 681868"/>
                        <a:gd name="connsiteY10" fmla="*/ 0 h 873425"/>
                        <a:gd name="connsiteX11" fmla="*/ 297569 w 681868"/>
                        <a:gd name="connsiteY11" fmla="*/ 63339 h 873425"/>
                        <a:gd name="connsiteX12" fmla="*/ 218218 w 681868"/>
                        <a:gd name="connsiteY12" fmla="*/ 207771 h 873425"/>
                        <a:gd name="connsiteX13" fmla="*/ 81110 w 681868"/>
                        <a:gd name="connsiteY13" fmla="*/ 548956 h 873425"/>
                        <a:gd name="connsiteX14" fmla="*/ 5382 w 681868"/>
                        <a:gd name="connsiteY14" fmla="*/ 794665 h 873425"/>
                        <a:gd name="connsiteX15" fmla="*/ 0 w 681868"/>
                        <a:gd name="connsiteY15" fmla="*/ 792806 h 873425"/>
                        <a:gd name="connsiteX16" fmla="*/ 182355 w 681868"/>
                        <a:gd name="connsiteY16" fmla="*/ 48574 h 873425"/>
                        <a:gd name="connsiteX17" fmla="*/ 230930 w 681868"/>
                        <a:gd name="connsiteY17" fmla="*/ 0 h 8734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681868" h="873425" fill="none" extrusionOk="0">
                          <a:moveTo>
                            <a:pt x="421789" y="0"/>
                          </a:moveTo>
                          <a:cubicBezTo>
                            <a:pt x="449324" y="-811"/>
                            <a:pt x="452204" y="3444"/>
                            <a:pt x="482376" y="0"/>
                          </a:cubicBezTo>
                          <a:cubicBezTo>
                            <a:pt x="506401" y="-618"/>
                            <a:pt x="528442" y="21288"/>
                            <a:pt x="530951" y="48574"/>
                          </a:cubicBezTo>
                          <a:cubicBezTo>
                            <a:pt x="531971" y="132514"/>
                            <a:pt x="521504" y="219840"/>
                            <a:pt x="530951" y="291442"/>
                          </a:cubicBezTo>
                          <a:cubicBezTo>
                            <a:pt x="586324" y="429947"/>
                            <a:pt x="584066" y="608180"/>
                            <a:pt x="681868" y="869408"/>
                          </a:cubicBezTo>
                          <a:cubicBezTo>
                            <a:pt x="623252" y="858631"/>
                            <a:pt x="545531" y="854818"/>
                            <a:pt x="452564" y="869655"/>
                          </a:cubicBezTo>
                          <a:cubicBezTo>
                            <a:pt x="403318" y="881830"/>
                            <a:pt x="369353" y="861872"/>
                            <a:pt x="348887" y="873425"/>
                          </a:cubicBezTo>
                          <a:cubicBezTo>
                            <a:pt x="307775" y="604121"/>
                            <a:pt x="328678" y="429538"/>
                            <a:pt x="351636" y="183954"/>
                          </a:cubicBezTo>
                          <a:cubicBezTo>
                            <a:pt x="368511" y="92488"/>
                            <a:pt x="405898" y="68914"/>
                            <a:pt x="421789" y="0"/>
                          </a:cubicBezTo>
                          <a:close/>
                          <a:moveTo>
                            <a:pt x="230930" y="0"/>
                          </a:moveTo>
                          <a:cubicBezTo>
                            <a:pt x="248306" y="-7962"/>
                            <a:pt x="289037" y="255"/>
                            <a:pt x="305987" y="0"/>
                          </a:cubicBezTo>
                          <a:cubicBezTo>
                            <a:pt x="305915" y="28138"/>
                            <a:pt x="299113" y="46231"/>
                            <a:pt x="297569" y="63339"/>
                          </a:cubicBezTo>
                          <a:cubicBezTo>
                            <a:pt x="283319" y="109445"/>
                            <a:pt x="248820" y="138393"/>
                            <a:pt x="218218" y="207771"/>
                          </a:cubicBezTo>
                          <a:cubicBezTo>
                            <a:pt x="199282" y="356468"/>
                            <a:pt x="113928" y="380904"/>
                            <a:pt x="81110" y="548956"/>
                          </a:cubicBezTo>
                          <a:cubicBezTo>
                            <a:pt x="67797" y="639881"/>
                            <a:pt x="13260" y="696513"/>
                            <a:pt x="5382" y="794665"/>
                          </a:cubicBezTo>
                          <a:cubicBezTo>
                            <a:pt x="2749" y="793937"/>
                            <a:pt x="2531" y="793010"/>
                            <a:pt x="0" y="792806"/>
                          </a:cubicBezTo>
                          <a:cubicBezTo>
                            <a:pt x="1437" y="716658"/>
                            <a:pt x="187037" y="145808"/>
                            <a:pt x="182355" y="48574"/>
                          </a:cubicBezTo>
                          <a:cubicBezTo>
                            <a:pt x="185576" y="20981"/>
                            <a:pt x="204936" y="-2072"/>
                            <a:pt x="230930" y="0"/>
                          </a:cubicBezTo>
                          <a:close/>
                        </a:path>
                        <a:path w="681868" h="873425" stroke="0" extrusionOk="0">
                          <a:moveTo>
                            <a:pt x="421789" y="0"/>
                          </a:moveTo>
                          <a:cubicBezTo>
                            <a:pt x="444157" y="-2898"/>
                            <a:pt x="467552" y="5224"/>
                            <a:pt x="482376" y="0"/>
                          </a:cubicBezTo>
                          <a:cubicBezTo>
                            <a:pt x="511959" y="980"/>
                            <a:pt x="524782" y="18887"/>
                            <a:pt x="530951" y="48574"/>
                          </a:cubicBezTo>
                          <a:cubicBezTo>
                            <a:pt x="533135" y="151731"/>
                            <a:pt x="520173" y="183700"/>
                            <a:pt x="530951" y="291442"/>
                          </a:cubicBezTo>
                          <a:cubicBezTo>
                            <a:pt x="628002" y="475484"/>
                            <a:pt x="623132" y="708492"/>
                            <a:pt x="681868" y="869408"/>
                          </a:cubicBezTo>
                          <a:cubicBezTo>
                            <a:pt x="610123" y="859922"/>
                            <a:pt x="526945" y="861167"/>
                            <a:pt x="452564" y="869655"/>
                          </a:cubicBezTo>
                          <a:cubicBezTo>
                            <a:pt x="414457" y="871513"/>
                            <a:pt x="377486" y="866988"/>
                            <a:pt x="348887" y="873425"/>
                          </a:cubicBezTo>
                          <a:cubicBezTo>
                            <a:pt x="339886" y="693140"/>
                            <a:pt x="337302" y="439476"/>
                            <a:pt x="351636" y="183954"/>
                          </a:cubicBezTo>
                          <a:cubicBezTo>
                            <a:pt x="363596" y="121703"/>
                            <a:pt x="412007" y="71764"/>
                            <a:pt x="421789" y="0"/>
                          </a:cubicBezTo>
                          <a:close/>
                          <a:moveTo>
                            <a:pt x="230930" y="0"/>
                          </a:moveTo>
                          <a:cubicBezTo>
                            <a:pt x="252990" y="-1380"/>
                            <a:pt x="269534" y="4032"/>
                            <a:pt x="305987" y="0"/>
                          </a:cubicBezTo>
                          <a:cubicBezTo>
                            <a:pt x="304805" y="22957"/>
                            <a:pt x="301043" y="33620"/>
                            <a:pt x="297569" y="63339"/>
                          </a:cubicBezTo>
                          <a:cubicBezTo>
                            <a:pt x="267728" y="123008"/>
                            <a:pt x="233888" y="157935"/>
                            <a:pt x="218218" y="207771"/>
                          </a:cubicBezTo>
                          <a:cubicBezTo>
                            <a:pt x="173735" y="352715"/>
                            <a:pt x="107415" y="436133"/>
                            <a:pt x="81110" y="548956"/>
                          </a:cubicBezTo>
                          <a:cubicBezTo>
                            <a:pt x="84825" y="609799"/>
                            <a:pt x="-3570" y="720276"/>
                            <a:pt x="5382" y="794665"/>
                          </a:cubicBezTo>
                          <a:cubicBezTo>
                            <a:pt x="4014" y="794567"/>
                            <a:pt x="1664" y="792779"/>
                            <a:pt x="0" y="792806"/>
                          </a:cubicBezTo>
                          <a:cubicBezTo>
                            <a:pt x="-19582" y="719787"/>
                            <a:pt x="171980" y="140649"/>
                            <a:pt x="182355" y="48574"/>
                          </a:cubicBezTo>
                          <a:cubicBezTo>
                            <a:pt x="185002" y="18089"/>
                            <a:pt x="206027" y="-3561"/>
                            <a:pt x="23093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56E55EF-7F1A-0A6D-602D-1234E85E21F7}"/>
                </a:ext>
              </a:extLst>
            </p:cNvPr>
            <p:cNvSpPr/>
            <p:nvPr/>
          </p:nvSpPr>
          <p:spPr>
            <a:xfrm>
              <a:off x="3440387" y="771557"/>
              <a:ext cx="176698" cy="172857"/>
            </a:xfrm>
            <a:custGeom>
              <a:avLst/>
              <a:gdLst>
                <a:gd name="connsiteX0" fmla="*/ 159544 w 247650"/>
                <a:gd name="connsiteY0" fmla="*/ 0 h 285750"/>
                <a:gd name="connsiteX1" fmla="*/ 159544 w 247650"/>
                <a:gd name="connsiteY1" fmla="*/ 0 h 285750"/>
                <a:gd name="connsiteX2" fmla="*/ 0 w 247650"/>
                <a:gd name="connsiteY2" fmla="*/ 285750 h 285750"/>
                <a:gd name="connsiteX3" fmla="*/ 247650 w 247650"/>
                <a:gd name="connsiteY3" fmla="*/ 200025 h 285750"/>
                <a:gd name="connsiteX4" fmla="*/ 159544 w 247650"/>
                <a:gd name="connsiteY4" fmla="*/ 0 h 285750"/>
                <a:gd name="connsiteX0" fmla="*/ 159544 w 292100"/>
                <a:gd name="connsiteY0" fmla="*/ 0 h 285750"/>
                <a:gd name="connsiteX1" fmla="*/ 159544 w 292100"/>
                <a:gd name="connsiteY1" fmla="*/ 0 h 285750"/>
                <a:gd name="connsiteX2" fmla="*/ 0 w 292100"/>
                <a:gd name="connsiteY2" fmla="*/ 285750 h 285750"/>
                <a:gd name="connsiteX3" fmla="*/ 292100 w 292100"/>
                <a:gd name="connsiteY3" fmla="*/ 117475 h 285750"/>
                <a:gd name="connsiteX4" fmla="*/ 159544 w 292100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100" h="285750">
                  <a:moveTo>
                    <a:pt x="159544" y="0"/>
                  </a:moveTo>
                  <a:lnTo>
                    <a:pt x="159544" y="0"/>
                  </a:lnTo>
                  <a:lnTo>
                    <a:pt x="0" y="285750"/>
                  </a:lnTo>
                  <a:lnTo>
                    <a:pt x="292100" y="117475"/>
                  </a:lnTo>
                  <a:lnTo>
                    <a:pt x="159544" y="0"/>
                  </a:ln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31396332">
                    <a:custGeom>
                      <a:avLst/>
                      <a:gdLst>
                        <a:gd name="connsiteX0" fmla="*/ 96511 w 176698"/>
                        <a:gd name="connsiteY0" fmla="*/ 0 h 172857"/>
                        <a:gd name="connsiteX1" fmla="*/ 96511 w 176698"/>
                        <a:gd name="connsiteY1" fmla="*/ 0 h 172857"/>
                        <a:gd name="connsiteX2" fmla="*/ 0 w 176698"/>
                        <a:gd name="connsiteY2" fmla="*/ 172857 h 172857"/>
                        <a:gd name="connsiteX3" fmla="*/ 176698 w 176698"/>
                        <a:gd name="connsiteY3" fmla="*/ 71063 h 172857"/>
                        <a:gd name="connsiteX4" fmla="*/ 96511 w 176698"/>
                        <a:gd name="connsiteY4" fmla="*/ 0 h 1728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6698" h="172857" fill="none" extrusionOk="0">
                          <a:moveTo>
                            <a:pt x="96511" y="0"/>
                          </a:moveTo>
                          <a:lnTo>
                            <a:pt x="96511" y="0"/>
                          </a:lnTo>
                          <a:cubicBezTo>
                            <a:pt x="84509" y="68075"/>
                            <a:pt x="30601" y="81328"/>
                            <a:pt x="0" y="172857"/>
                          </a:cubicBezTo>
                          <a:cubicBezTo>
                            <a:pt x="60311" y="135551"/>
                            <a:pt x="148854" y="110072"/>
                            <a:pt x="176698" y="71063"/>
                          </a:cubicBezTo>
                          <a:cubicBezTo>
                            <a:pt x="142152" y="52003"/>
                            <a:pt x="128083" y="14730"/>
                            <a:pt x="96511" y="0"/>
                          </a:cubicBezTo>
                          <a:close/>
                        </a:path>
                        <a:path w="176698" h="172857" stroke="0" extrusionOk="0">
                          <a:moveTo>
                            <a:pt x="96511" y="0"/>
                          </a:moveTo>
                          <a:lnTo>
                            <a:pt x="96511" y="0"/>
                          </a:lnTo>
                          <a:cubicBezTo>
                            <a:pt x="71798" y="90486"/>
                            <a:pt x="22977" y="108114"/>
                            <a:pt x="0" y="172857"/>
                          </a:cubicBezTo>
                          <a:cubicBezTo>
                            <a:pt x="57544" y="131443"/>
                            <a:pt x="134220" y="99426"/>
                            <a:pt x="176698" y="71063"/>
                          </a:cubicBezTo>
                          <a:cubicBezTo>
                            <a:pt x="148834" y="51222"/>
                            <a:pt x="117774" y="13996"/>
                            <a:pt x="965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221D8A03-01E5-C09B-6161-BD73B3ECC893}"/>
                </a:ext>
              </a:extLst>
            </p:cNvPr>
            <p:cNvSpPr/>
            <p:nvPr/>
          </p:nvSpPr>
          <p:spPr>
            <a:xfrm rot="17139782">
              <a:off x="3412667" y="676197"/>
              <a:ext cx="63931" cy="123371"/>
            </a:xfrm>
            <a:prstGeom prst="moon">
              <a:avLst>
                <a:gd name="adj" fmla="val 87500"/>
              </a:avLst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589784345">
                    <a:custGeom>
                      <a:avLst/>
                      <a:gdLst>
                        <a:gd name="connsiteX0" fmla="*/ 63931 w 63931"/>
                        <a:gd name="connsiteY0" fmla="*/ 123371 h 123371"/>
                        <a:gd name="connsiteX1" fmla="*/ 0 w 63931"/>
                        <a:gd name="connsiteY1" fmla="*/ 61685 h 123371"/>
                        <a:gd name="connsiteX2" fmla="*/ 63931 w 63931"/>
                        <a:gd name="connsiteY2" fmla="*/ -1 h 123371"/>
                        <a:gd name="connsiteX3" fmla="*/ 63931 w 63931"/>
                        <a:gd name="connsiteY3" fmla="*/ 123370 h 123371"/>
                        <a:gd name="connsiteX4" fmla="*/ 63931 w 63931"/>
                        <a:gd name="connsiteY4" fmla="*/ 123371 h 1233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3931" h="123371" fill="none" extrusionOk="0">
                          <a:moveTo>
                            <a:pt x="63931" y="123371"/>
                          </a:moveTo>
                          <a:cubicBezTo>
                            <a:pt x="30342" y="115040"/>
                            <a:pt x="-510" y="97400"/>
                            <a:pt x="0" y="61685"/>
                          </a:cubicBezTo>
                          <a:cubicBezTo>
                            <a:pt x="-3317" y="22963"/>
                            <a:pt x="30918" y="1714"/>
                            <a:pt x="63931" y="-1"/>
                          </a:cubicBezTo>
                          <a:cubicBezTo>
                            <a:pt x="52123" y="42942"/>
                            <a:pt x="51521" y="83886"/>
                            <a:pt x="63931" y="123370"/>
                          </a:cubicBezTo>
                          <a:lnTo>
                            <a:pt x="63931" y="123371"/>
                          </a:lnTo>
                          <a:close/>
                        </a:path>
                        <a:path w="63931" h="123371" stroke="0" extrusionOk="0">
                          <a:moveTo>
                            <a:pt x="63931" y="123371"/>
                          </a:moveTo>
                          <a:cubicBezTo>
                            <a:pt x="21733" y="126687"/>
                            <a:pt x="-5112" y="101234"/>
                            <a:pt x="0" y="61685"/>
                          </a:cubicBezTo>
                          <a:cubicBezTo>
                            <a:pt x="-6313" y="26851"/>
                            <a:pt x="19515" y="5253"/>
                            <a:pt x="63931" y="-1"/>
                          </a:cubicBezTo>
                          <a:cubicBezTo>
                            <a:pt x="53140" y="42445"/>
                            <a:pt x="52596" y="79045"/>
                            <a:pt x="63931" y="123370"/>
                          </a:cubicBezTo>
                          <a:lnTo>
                            <a:pt x="63931" y="123371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A6FF9A0-6BE3-FA68-D09C-5C41E1BBC670}"/>
                </a:ext>
              </a:extLst>
            </p:cNvPr>
            <p:cNvSpPr/>
            <p:nvPr/>
          </p:nvSpPr>
          <p:spPr>
            <a:xfrm rot="16590472">
              <a:off x="3434996" y="590943"/>
              <a:ext cx="71275" cy="182162"/>
            </a:xfrm>
            <a:custGeom>
              <a:avLst/>
              <a:gdLst>
                <a:gd name="connsiteX0" fmla="*/ 117708 w 117824"/>
                <a:gd name="connsiteY0" fmla="*/ 89856 h 301132"/>
                <a:gd name="connsiteX1" fmla="*/ 86212 w 117824"/>
                <a:gd name="connsiteY1" fmla="*/ 148044 h 301132"/>
                <a:gd name="connsiteX2" fmla="*/ 84383 w 117824"/>
                <a:gd name="connsiteY2" fmla="*/ 148995 h 301132"/>
                <a:gd name="connsiteX3" fmla="*/ 68463 w 117824"/>
                <a:gd name="connsiteY3" fmla="*/ 171814 h 301132"/>
                <a:gd name="connsiteX4" fmla="*/ 96338 w 117824"/>
                <a:gd name="connsiteY4" fmla="*/ 301131 h 301132"/>
                <a:gd name="connsiteX5" fmla="*/ 96338 w 117824"/>
                <a:gd name="connsiteY5" fmla="*/ 301132 h 301132"/>
                <a:gd name="connsiteX6" fmla="*/ 0 w 117824"/>
                <a:gd name="connsiteY6" fmla="*/ 216495 h 301132"/>
                <a:gd name="connsiteX7" fmla="*/ 7571 w 117824"/>
                <a:gd name="connsiteY7" fmla="*/ 183551 h 301132"/>
                <a:gd name="connsiteX8" fmla="*/ 18922 w 117824"/>
                <a:gd name="connsiteY8" fmla="*/ 168759 h 301132"/>
                <a:gd name="connsiteX9" fmla="*/ 16819 w 117824"/>
                <a:gd name="connsiteY9" fmla="*/ 169013 h 301132"/>
                <a:gd name="connsiteX10" fmla="*/ 26219 w 117824"/>
                <a:gd name="connsiteY10" fmla="*/ 1 h 301132"/>
                <a:gd name="connsiteX11" fmla="*/ 26219 w 117824"/>
                <a:gd name="connsiteY11" fmla="*/ 0 h 301132"/>
                <a:gd name="connsiteX12" fmla="*/ 117708 w 117824"/>
                <a:gd name="connsiteY12" fmla="*/ 89856 h 30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824" h="301132">
                  <a:moveTo>
                    <a:pt x="117708" y="89856"/>
                  </a:moveTo>
                  <a:cubicBezTo>
                    <a:pt x="116410" y="113192"/>
                    <a:pt x="104469" y="133720"/>
                    <a:pt x="86212" y="148044"/>
                  </a:cubicBezTo>
                  <a:lnTo>
                    <a:pt x="84383" y="148995"/>
                  </a:lnTo>
                  <a:lnTo>
                    <a:pt x="68463" y="171814"/>
                  </a:lnTo>
                  <a:cubicBezTo>
                    <a:pt x="49880" y="214919"/>
                    <a:pt x="59172" y="265111"/>
                    <a:pt x="96338" y="301131"/>
                  </a:cubicBezTo>
                  <a:lnTo>
                    <a:pt x="96338" y="301132"/>
                  </a:lnTo>
                  <a:cubicBezTo>
                    <a:pt x="43132" y="301132"/>
                    <a:pt x="0" y="263239"/>
                    <a:pt x="0" y="216495"/>
                  </a:cubicBezTo>
                  <a:cubicBezTo>
                    <a:pt x="0" y="204809"/>
                    <a:pt x="2696" y="193676"/>
                    <a:pt x="7571" y="183551"/>
                  </a:cubicBezTo>
                  <a:lnTo>
                    <a:pt x="18922" y="168759"/>
                  </a:lnTo>
                  <a:lnTo>
                    <a:pt x="16819" y="169013"/>
                  </a:lnTo>
                  <a:cubicBezTo>
                    <a:pt x="68965" y="123813"/>
                    <a:pt x="73030" y="50705"/>
                    <a:pt x="26219" y="1"/>
                  </a:cubicBezTo>
                  <a:lnTo>
                    <a:pt x="26219" y="0"/>
                  </a:lnTo>
                  <a:cubicBezTo>
                    <a:pt x="79343" y="2954"/>
                    <a:pt x="120304" y="43184"/>
                    <a:pt x="117708" y="89856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531824862">
                    <a:custGeom>
                      <a:avLst/>
                      <a:gdLst>
                        <a:gd name="connsiteX0" fmla="*/ 71204 w 71275"/>
                        <a:gd name="connsiteY0" fmla="*/ 54356 h 182162"/>
                        <a:gd name="connsiteX1" fmla="*/ 52152 w 71275"/>
                        <a:gd name="connsiteY1" fmla="*/ 89555 h 182162"/>
                        <a:gd name="connsiteX2" fmla="*/ 51045 w 71275"/>
                        <a:gd name="connsiteY2" fmla="*/ 90130 h 182162"/>
                        <a:gd name="connsiteX3" fmla="*/ 41415 w 71275"/>
                        <a:gd name="connsiteY3" fmla="*/ 103934 h 182162"/>
                        <a:gd name="connsiteX4" fmla="*/ 58277 w 71275"/>
                        <a:gd name="connsiteY4" fmla="*/ 182161 h 182162"/>
                        <a:gd name="connsiteX5" fmla="*/ 58277 w 71275"/>
                        <a:gd name="connsiteY5" fmla="*/ 182162 h 182162"/>
                        <a:gd name="connsiteX6" fmla="*/ 0 w 71275"/>
                        <a:gd name="connsiteY6" fmla="*/ 130963 h 182162"/>
                        <a:gd name="connsiteX7" fmla="*/ 4579 w 71275"/>
                        <a:gd name="connsiteY7" fmla="*/ 111034 h 182162"/>
                        <a:gd name="connsiteX8" fmla="*/ 11446 w 71275"/>
                        <a:gd name="connsiteY8" fmla="*/ 102086 h 182162"/>
                        <a:gd name="connsiteX9" fmla="*/ 10174 w 71275"/>
                        <a:gd name="connsiteY9" fmla="*/ 102240 h 182162"/>
                        <a:gd name="connsiteX10" fmla="*/ 15860 w 71275"/>
                        <a:gd name="connsiteY10" fmla="*/ 0 h 182162"/>
                        <a:gd name="connsiteX11" fmla="*/ 15860 w 71275"/>
                        <a:gd name="connsiteY11" fmla="*/ 0 h 182162"/>
                        <a:gd name="connsiteX12" fmla="*/ 71204 w 71275"/>
                        <a:gd name="connsiteY12" fmla="*/ 54356 h 1821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1275" h="182162" fill="none" extrusionOk="0">
                          <a:moveTo>
                            <a:pt x="71204" y="54356"/>
                          </a:moveTo>
                          <a:cubicBezTo>
                            <a:pt x="70102" y="70822"/>
                            <a:pt x="64875" y="81870"/>
                            <a:pt x="52152" y="89555"/>
                          </a:cubicBezTo>
                          <a:cubicBezTo>
                            <a:pt x="51864" y="89802"/>
                            <a:pt x="51277" y="89851"/>
                            <a:pt x="51045" y="90130"/>
                          </a:cubicBezTo>
                          <a:cubicBezTo>
                            <a:pt x="46825" y="96447"/>
                            <a:pt x="43175" y="99716"/>
                            <a:pt x="41415" y="103934"/>
                          </a:cubicBezTo>
                          <a:cubicBezTo>
                            <a:pt x="37392" y="124938"/>
                            <a:pt x="37693" y="161977"/>
                            <a:pt x="58277" y="182161"/>
                          </a:cubicBezTo>
                          <a:lnTo>
                            <a:pt x="58277" y="182162"/>
                          </a:lnTo>
                          <a:cubicBezTo>
                            <a:pt x="21403" y="182726"/>
                            <a:pt x="1089" y="155178"/>
                            <a:pt x="0" y="130963"/>
                          </a:cubicBezTo>
                          <a:cubicBezTo>
                            <a:pt x="-92" y="124080"/>
                            <a:pt x="1500" y="116362"/>
                            <a:pt x="4579" y="111034"/>
                          </a:cubicBezTo>
                          <a:cubicBezTo>
                            <a:pt x="6900" y="107925"/>
                            <a:pt x="10069" y="104641"/>
                            <a:pt x="11446" y="102086"/>
                          </a:cubicBezTo>
                          <a:cubicBezTo>
                            <a:pt x="10844" y="102173"/>
                            <a:pt x="10698" y="102096"/>
                            <a:pt x="10174" y="102240"/>
                          </a:cubicBezTo>
                          <a:cubicBezTo>
                            <a:pt x="45394" y="77891"/>
                            <a:pt x="43321" y="28158"/>
                            <a:pt x="15860" y="0"/>
                          </a:cubicBezTo>
                          <a:lnTo>
                            <a:pt x="15860" y="0"/>
                          </a:lnTo>
                          <a:cubicBezTo>
                            <a:pt x="42681" y="192"/>
                            <a:pt x="74051" y="25896"/>
                            <a:pt x="71204" y="54356"/>
                          </a:cubicBezTo>
                          <a:close/>
                        </a:path>
                        <a:path w="71275" h="182162" stroke="0" extrusionOk="0">
                          <a:moveTo>
                            <a:pt x="71204" y="54356"/>
                          </a:moveTo>
                          <a:cubicBezTo>
                            <a:pt x="70847" y="68752"/>
                            <a:pt x="62646" y="80857"/>
                            <a:pt x="52152" y="89555"/>
                          </a:cubicBezTo>
                          <a:cubicBezTo>
                            <a:pt x="51677" y="89811"/>
                            <a:pt x="51260" y="89983"/>
                            <a:pt x="51045" y="90130"/>
                          </a:cubicBezTo>
                          <a:cubicBezTo>
                            <a:pt x="50218" y="94180"/>
                            <a:pt x="42644" y="100579"/>
                            <a:pt x="41415" y="103934"/>
                          </a:cubicBezTo>
                          <a:cubicBezTo>
                            <a:pt x="30753" y="135586"/>
                            <a:pt x="33978" y="160276"/>
                            <a:pt x="58277" y="182161"/>
                          </a:cubicBezTo>
                          <a:lnTo>
                            <a:pt x="58277" y="182162"/>
                          </a:lnTo>
                          <a:cubicBezTo>
                            <a:pt x="30912" y="180791"/>
                            <a:pt x="-2870" y="151786"/>
                            <a:pt x="0" y="130963"/>
                          </a:cubicBezTo>
                          <a:cubicBezTo>
                            <a:pt x="1049" y="124762"/>
                            <a:pt x="1383" y="115946"/>
                            <a:pt x="4579" y="111034"/>
                          </a:cubicBezTo>
                          <a:cubicBezTo>
                            <a:pt x="6378" y="107753"/>
                            <a:pt x="9290" y="105188"/>
                            <a:pt x="11446" y="102086"/>
                          </a:cubicBezTo>
                          <a:cubicBezTo>
                            <a:pt x="11122" y="102230"/>
                            <a:pt x="10449" y="102138"/>
                            <a:pt x="10174" y="102240"/>
                          </a:cubicBezTo>
                          <a:cubicBezTo>
                            <a:pt x="42413" y="76525"/>
                            <a:pt x="47389" y="29866"/>
                            <a:pt x="15860" y="0"/>
                          </a:cubicBezTo>
                          <a:lnTo>
                            <a:pt x="15860" y="0"/>
                          </a:lnTo>
                          <a:cubicBezTo>
                            <a:pt x="55766" y="3041"/>
                            <a:pt x="73198" y="24290"/>
                            <a:pt x="71204" y="5435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7DDB1DB-C190-2007-5D25-E14BE8437572}"/>
                </a:ext>
              </a:extLst>
            </p:cNvPr>
            <p:cNvSpPr/>
            <p:nvPr/>
          </p:nvSpPr>
          <p:spPr>
            <a:xfrm rot="20976715">
              <a:off x="3395204" y="582017"/>
              <a:ext cx="52046" cy="77697"/>
            </a:xfrm>
            <a:custGeom>
              <a:avLst/>
              <a:gdLst>
                <a:gd name="connsiteX0" fmla="*/ 61913 w 61913"/>
                <a:gd name="connsiteY0" fmla="*/ 0 h 92869"/>
                <a:gd name="connsiteX1" fmla="*/ 0 w 61913"/>
                <a:gd name="connsiteY1" fmla="*/ 66675 h 92869"/>
                <a:gd name="connsiteX2" fmla="*/ 50006 w 61913"/>
                <a:gd name="connsiteY2" fmla="*/ 92869 h 92869"/>
                <a:gd name="connsiteX0" fmla="*/ 62138 w 62138"/>
                <a:gd name="connsiteY0" fmla="*/ 0 h 92869"/>
                <a:gd name="connsiteX1" fmla="*/ 225 w 62138"/>
                <a:gd name="connsiteY1" fmla="*/ 66675 h 92869"/>
                <a:gd name="connsiteX2" fmla="*/ 50231 w 62138"/>
                <a:gd name="connsiteY2" fmla="*/ 92869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138" h="92869">
                  <a:moveTo>
                    <a:pt x="62138" y="0"/>
                  </a:moveTo>
                  <a:cubicBezTo>
                    <a:pt x="41500" y="22225"/>
                    <a:pt x="3664" y="53059"/>
                    <a:pt x="225" y="66675"/>
                  </a:cubicBezTo>
                  <a:cubicBezTo>
                    <a:pt x="-3214" y="80291"/>
                    <a:pt x="33562" y="84138"/>
                    <a:pt x="50231" y="92869"/>
                  </a:cubicBezTo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055513203">
                    <a:custGeom>
                      <a:avLst/>
                      <a:gdLst>
                        <a:gd name="connsiteX0" fmla="*/ 52046 w 52046"/>
                        <a:gd name="connsiteY0" fmla="*/ 0 h 77697"/>
                        <a:gd name="connsiteX1" fmla="*/ 188 w 52046"/>
                        <a:gd name="connsiteY1" fmla="*/ 55782 h 77697"/>
                        <a:gd name="connsiteX2" fmla="*/ 42072 w 52046"/>
                        <a:gd name="connsiteY2" fmla="*/ 77697 h 77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2046" h="77697" fill="none" extrusionOk="0">
                          <a:moveTo>
                            <a:pt x="52046" y="0"/>
                          </a:moveTo>
                          <a:cubicBezTo>
                            <a:pt x="37046" y="17895"/>
                            <a:pt x="3592" y="43180"/>
                            <a:pt x="188" y="55782"/>
                          </a:cubicBezTo>
                          <a:cubicBezTo>
                            <a:pt x="-1245" y="65407"/>
                            <a:pt x="32020" y="69129"/>
                            <a:pt x="42072" y="77697"/>
                          </a:cubicBezTo>
                        </a:path>
                        <a:path w="52046" h="77697" stroke="0" extrusionOk="0">
                          <a:moveTo>
                            <a:pt x="52046" y="0"/>
                          </a:moveTo>
                          <a:cubicBezTo>
                            <a:pt x="34805" y="18304"/>
                            <a:pt x="2373" y="43649"/>
                            <a:pt x="188" y="55782"/>
                          </a:cubicBezTo>
                          <a:cubicBezTo>
                            <a:pt x="-2986" y="65528"/>
                            <a:pt x="30270" y="71404"/>
                            <a:pt x="42072" y="77697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D50B80F5-891F-AE14-35A3-D22BD16EEEF5}"/>
                </a:ext>
              </a:extLst>
            </p:cNvPr>
            <p:cNvSpPr/>
            <p:nvPr/>
          </p:nvSpPr>
          <p:spPr>
            <a:xfrm>
              <a:off x="3453569" y="584339"/>
              <a:ext cx="68309" cy="27657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422616103">
                    <a:custGeom>
                      <a:avLst/>
                      <a:gdLst>
                        <a:gd name="connsiteX0" fmla="*/ 0 w 68309"/>
                        <a:gd name="connsiteY0" fmla="*/ 13829 h 27657"/>
                        <a:gd name="connsiteX1" fmla="*/ 34155 w 68309"/>
                        <a:gd name="connsiteY1" fmla="*/ 0 h 27657"/>
                        <a:gd name="connsiteX2" fmla="*/ 68310 w 68309"/>
                        <a:gd name="connsiteY2" fmla="*/ 13829 h 27657"/>
                        <a:gd name="connsiteX3" fmla="*/ 34155 w 68309"/>
                        <a:gd name="connsiteY3" fmla="*/ 27658 h 27657"/>
                        <a:gd name="connsiteX4" fmla="*/ 0 w 68309"/>
                        <a:gd name="connsiteY4" fmla="*/ 13829 h 276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309" h="27657" fill="none" extrusionOk="0">
                          <a:moveTo>
                            <a:pt x="0" y="13829"/>
                          </a:moveTo>
                          <a:cubicBezTo>
                            <a:pt x="-976" y="4449"/>
                            <a:pt x="18614" y="-90"/>
                            <a:pt x="34155" y="0"/>
                          </a:cubicBezTo>
                          <a:cubicBezTo>
                            <a:pt x="53385" y="-1642"/>
                            <a:pt x="68927" y="6048"/>
                            <a:pt x="68310" y="13829"/>
                          </a:cubicBezTo>
                          <a:cubicBezTo>
                            <a:pt x="68466" y="20424"/>
                            <a:pt x="53223" y="29535"/>
                            <a:pt x="34155" y="27658"/>
                          </a:cubicBezTo>
                          <a:cubicBezTo>
                            <a:pt x="13935" y="28271"/>
                            <a:pt x="667" y="21534"/>
                            <a:pt x="0" y="13829"/>
                          </a:cubicBezTo>
                          <a:close/>
                        </a:path>
                        <a:path w="68309" h="27657" stroke="0" extrusionOk="0">
                          <a:moveTo>
                            <a:pt x="0" y="13829"/>
                          </a:moveTo>
                          <a:cubicBezTo>
                            <a:pt x="-1020" y="9267"/>
                            <a:pt x="15016" y="291"/>
                            <a:pt x="34155" y="0"/>
                          </a:cubicBezTo>
                          <a:cubicBezTo>
                            <a:pt x="53829" y="-304"/>
                            <a:pt x="66468" y="6587"/>
                            <a:pt x="68310" y="13829"/>
                          </a:cubicBezTo>
                          <a:cubicBezTo>
                            <a:pt x="70653" y="21004"/>
                            <a:pt x="53643" y="27129"/>
                            <a:pt x="34155" y="27658"/>
                          </a:cubicBezTo>
                          <a:cubicBezTo>
                            <a:pt x="15041" y="27140"/>
                            <a:pt x="-495" y="21327"/>
                            <a:pt x="0" y="1382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0EABC6D1-EBC6-7A26-ACE1-05A28BB77709}"/>
                </a:ext>
              </a:extLst>
            </p:cNvPr>
            <p:cNvSpPr/>
            <p:nvPr/>
          </p:nvSpPr>
          <p:spPr>
            <a:xfrm>
              <a:off x="3386951" y="578596"/>
              <a:ext cx="43353" cy="27657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425110745">
                    <a:custGeom>
                      <a:avLst/>
                      <a:gdLst>
                        <a:gd name="connsiteX0" fmla="*/ 0 w 43353"/>
                        <a:gd name="connsiteY0" fmla="*/ 13829 h 27657"/>
                        <a:gd name="connsiteX1" fmla="*/ 21677 w 43353"/>
                        <a:gd name="connsiteY1" fmla="*/ 0 h 27657"/>
                        <a:gd name="connsiteX2" fmla="*/ 43354 w 43353"/>
                        <a:gd name="connsiteY2" fmla="*/ 13829 h 27657"/>
                        <a:gd name="connsiteX3" fmla="*/ 21677 w 43353"/>
                        <a:gd name="connsiteY3" fmla="*/ 27658 h 27657"/>
                        <a:gd name="connsiteX4" fmla="*/ 0 w 43353"/>
                        <a:gd name="connsiteY4" fmla="*/ 13829 h 276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3353" h="27657" fill="none" extrusionOk="0">
                          <a:moveTo>
                            <a:pt x="0" y="13829"/>
                          </a:moveTo>
                          <a:cubicBezTo>
                            <a:pt x="1857" y="8511"/>
                            <a:pt x="9759" y="-2865"/>
                            <a:pt x="21677" y="0"/>
                          </a:cubicBezTo>
                          <a:cubicBezTo>
                            <a:pt x="33289" y="-48"/>
                            <a:pt x="43583" y="6127"/>
                            <a:pt x="43354" y="13829"/>
                          </a:cubicBezTo>
                          <a:cubicBezTo>
                            <a:pt x="44452" y="21875"/>
                            <a:pt x="35519" y="25367"/>
                            <a:pt x="21677" y="27658"/>
                          </a:cubicBezTo>
                          <a:cubicBezTo>
                            <a:pt x="8338" y="26984"/>
                            <a:pt x="589" y="22253"/>
                            <a:pt x="0" y="13829"/>
                          </a:cubicBezTo>
                          <a:close/>
                        </a:path>
                        <a:path w="43353" h="27657" stroke="0" extrusionOk="0">
                          <a:moveTo>
                            <a:pt x="0" y="13829"/>
                          </a:moveTo>
                          <a:cubicBezTo>
                            <a:pt x="-1806" y="6143"/>
                            <a:pt x="9210" y="-2603"/>
                            <a:pt x="21677" y="0"/>
                          </a:cubicBezTo>
                          <a:cubicBezTo>
                            <a:pt x="33997" y="1036"/>
                            <a:pt x="43707" y="6970"/>
                            <a:pt x="43354" y="13829"/>
                          </a:cubicBezTo>
                          <a:cubicBezTo>
                            <a:pt x="44574" y="22406"/>
                            <a:pt x="34612" y="28124"/>
                            <a:pt x="21677" y="27658"/>
                          </a:cubicBezTo>
                          <a:cubicBezTo>
                            <a:pt x="9523" y="27440"/>
                            <a:pt x="-766" y="21252"/>
                            <a:pt x="0" y="1382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6A8ED26-F74F-9B4F-7270-A0BD64FDE18E}"/>
                </a:ext>
              </a:extLst>
            </p:cNvPr>
            <p:cNvSpPr/>
            <p:nvPr/>
          </p:nvSpPr>
          <p:spPr>
            <a:xfrm rot="900000">
              <a:off x="3475010" y="505224"/>
              <a:ext cx="148845" cy="97532"/>
            </a:xfrm>
            <a:custGeom>
              <a:avLst/>
              <a:gdLst>
                <a:gd name="connsiteX0" fmla="*/ 35261 w 246055"/>
                <a:gd name="connsiteY0" fmla="*/ 4253 h 161230"/>
                <a:gd name="connsiteX1" fmla="*/ 71494 w 246055"/>
                <a:gd name="connsiteY1" fmla="*/ 0 h 161230"/>
                <a:gd name="connsiteX2" fmla="*/ 237150 w 246055"/>
                <a:gd name="connsiteY2" fmla="*/ 127831 h 161230"/>
                <a:gd name="connsiteX3" fmla="*/ 246055 w 246055"/>
                <a:gd name="connsiteY3" fmla="*/ 161230 h 161230"/>
                <a:gd name="connsiteX4" fmla="*/ 220243 w 246055"/>
                <a:gd name="connsiteY4" fmla="*/ 139138 h 161230"/>
                <a:gd name="connsiteX5" fmla="*/ 160984 w 246055"/>
                <a:gd name="connsiteY5" fmla="*/ 123951 h 161230"/>
                <a:gd name="connsiteX6" fmla="*/ 131002 w 246055"/>
                <a:gd name="connsiteY6" fmla="*/ 127788 h 161230"/>
                <a:gd name="connsiteX7" fmla="*/ 101618 w 246055"/>
                <a:gd name="connsiteY7" fmla="*/ 72463 h 161230"/>
                <a:gd name="connsiteX8" fmla="*/ 53226 w 246055"/>
                <a:gd name="connsiteY8" fmla="*/ 31045 h 161230"/>
                <a:gd name="connsiteX9" fmla="*/ 0 w 246055"/>
                <a:gd name="connsiteY9" fmla="*/ 17405 h 161230"/>
                <a:gd name="connsiteX10" fmla="*/ 1514 w 246055"/>
                <a:gd name="connsiteY10" fmla="*/ 16448 h 161230"/>
                <a:gd name="connsiteX11" fmla="*/ 35261 w 246055"/>
                <a:gd name="connsiteY11" fmla="*/ 4253 h 16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6055" h="161230">
                  <a:moveTo>
                    <a:pt x="35261" y="4253"/>
                  </a:moveTo>
                  <a:cubicBezTo>
                    <a:pt x="46965" y="1464"/>
                    <a:pt x="59083" y="0"/>
                    <a:pt x="71494" y="0"/>
                  </a:cubicBezTo>
                  <a:cubicBezTo>
                    <a:pt x="145963" y="0"/>
                    <a:pt x="209857" y="52710"/>
                    <a:pt x="237150" y="127831"/>
                  </a:cubicBezTo>
                  <a:lnTo>
                    <a:pt x="246055" y="161230"/>
                  </a:lnTo>
                  <a:lnTo>
                    <a:pt x="220243" y="139138"/>
                  </a:lnTo>
                  <a:cubicBezTo>
                    <a:pt x="202029" y="129359"/>
                    <a:pt x="182004" y="123951"/>
                    <a:pt x="160984" y="123951"/>
                  </a:cubicBezTo>
                  <a:lnTo>
                    <a:pt x="131002" y="127788"/>
                  </a:lnTo>
                  <a:lnTo>
                    <a:pt x="101618" y="72463"/>
                  </a:lnTo>
                  <a:cubicBezTo>
                    <a:pt x="87843" y="54976"/>
                    <a:pt x="71440" y="40825"/>
                    <a:pt x="53226" y="31045"/>
                  </a:cubicBezTo>
                  <a:lnTo>
                    <a:pt x="0" y="17405"/>
                  </a:lnTo>
                  <a:lnTo>
                    <a:pt x="1514" y="16448"/>
                  </a:lnTo>
                  <a:cubicBezTo>
                    <a:pt x="12269" y="11152"/>
                    <a:pt x="23558" y="7040"/>
                    <a:pt x="35261" y="4253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36640124">
                    <a:custGeom>
                      <a:avLst/>
                      <a:gdLst>
                        <a:gd name="connsiteX0" fmla="*/ 21330 w 148845"/>
                        <a:gd name="connsiteY0" fmla="*/ 2572 h 97532"/>
                        <a:gd name="connsiteX1" fmla="*/ 43248 w 148845"/>
                        <a:gd name="connsiteY1" fmla="*/ 0 h 97532"/>
                        <a:gd name="connsiteX2" fmla="*/ 143458 w 148845"/>
                        <a:gd name="connsiteY2" fmla="*/ 77328 h 97532"/>
                        <a:gd name="connsiteX3" fmla="*/ 148845 w 148845"/>
                        <a:gd name="connsiteY3" fmla="*/ 97532 h 97532"/>
                        <a:gd name="connsiteX4" fmla="*/ 133230 w 148845"/>
                        <a:gd name="connsiteY4" fmla="*/ 84168 h 97532"/>
                        <a:gd name="connsiteX5" fmla="*/ 97383 w 148845"/>
                        <a:gd name="connsiteY5" fmla="*/ 74981 h 97532"/>
                        <a:gd name="connsiteX6" fmla="*/ 79246 w 148845"/>
                        <a:gd name="connsiteY6" fmla="*/ 77302 h 97532"/>
                        <a:gd name="connsiteX7" fmla="*/ 61471 w 148845"/>
                        <a:gd name="connsiteY7" fmla="*/ 43834 h 97532"/>
                        <a:gd name="connsiteX8" fmla="*/ 32197 w 148845"/>
                        <a:gd name="connsiteY8" fmla="*/ 18779 h 97532"/>
                        <a:gd name="connsiteX9" fmla="*/ 0 w 148845"/>
                        <a:gd name="connsiteY9" fmla="*/ 10528 h 97532"/>
                        <a:gd name="connsiteX10" fmla="*/ 915 w 148845"/>
                        <a:gd name="connsiteY10" fmla="*/ 9949 h 97532"/>
                        <a:gd name="connsiteX11" fmla="*/ 21330 w 148845"/>
                        <a:gd name="connsiteY11" fmla="*/ 2572 h 975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8845" h="97532" fill="none" extrusionOk="0">
                          <a:moveTo>
                            <a:pt x="21330" y="2572"/>
                          </a:moveTo>
                          <a:cubicBezTo>
                            <a:pt x="29103" y="-454"/>
                            <a:pt x="36217" y="-2015"/>
                            <a:pt x="43248" y="0"/>
                          </a:cubicBezTo>
                          <a:cubicBezTo>
                            <a:pt x="86860" y="-5242"/>
                            <a:pt x="122618" y="27235"/>
                            <a:pt x="143458" y="77328"/>
                          </a:cubicBezTo>
                          <a:cubicBezTo>
                            <a:pt x="147453" y="82750"/>
                            <a:pt x="146120" y="89468"/>
                            <a:pt x="148845" y="97532"/>
                          </a:cubicBezTo>
                          <a:cubicBezTo>
                            <a:pt x="143411" y="94627"/>
                            <a:pt x="139188" y="88627"/>
                            <a:pt x="133230" y="84168"/>
                          </a:cubicBezTo>
                          <a:cubicBezTo>
                            <a:pt x="125036" y="76563"/>
                            <a:pt x="107850" y="72192"/>
                            <a:pt x="97383" y="74981"/>
                          </a:cubicBezTo>
                          <a:cubicBezTo>
                            <a:pt x="90918" y="76078"/>
                            <a:pt x="86914" y="75269"/>
                            <a:pt x="79246" y="77302"/>
                          </a:cubicBezTo>
                          <a:cubicBezTo>
                            <a:pt x="70186" y="67881"/>
                            <a:pt x="73284" y="56478"/>
                            <a:pt x="61471" y="43834"/>
                          </a:cubicBezTo>
                          <a:cubicBezTo>
                            <a:pt x="56003" y="33906"/>
                            <a:pt x="40876" y="25816"/>
                            <a:pt x="32197" y="18779"/>
                          </a:cubicBezTo>
                          <a:cubicBezTo>
                            <a:pt x="23081" y="17721"/>
                            <a:pt x="9044" y="9667"/>
                            <a:pt x="0" y="10528"/>
                          </a:cubicBezTo>
                          <a:cubicBezTo>
                            <a:pt x="293" y="10272"/>
                            <a:pt x="674" y="10218"/>
                            <a:pt x="915" y="9949"/>
                          </a:cubicBezTo>
                          <a:cubicBezTo>
                            <a:pt x="8105" y="7755"/>
                            <a:pt x="12728" y="2976"/>
                            <a:pt x="21330" y="2572"/>
                          </a:cubicBezTo>
                          <a:close/>
                        </a:path>
                        <a:path w="148845" h="97532" stroke="0" extrusionOk="0">
                          <a:moveTo>
                            <a:pt x="21330" y="2572"/>
                          </a:moveTo>
                          <a:cubicBezTo>
                            <a:pt x="29002" y="-919"/>
                            <a:pt x="35717" y="-1400"/>
                            <a:pt x="43248" y="0"/>
                          </a:cubicBezTo>
                          <a:cubicBezTo>
                            <a:pt x="91347" y="-551"/>
                            <a:pt x="126460" y="29026"/>
                            <a:pt x="143458" y="77328"/>
                          </a:cubicBezTo>
                          <a:cubicBezTo>
                            <a:pt x="147368" y="83444"/>
                            <a:pt x="145954" y="93884"/>
                            <a:pt x="148845" y="97532"/>
                          </a:cubicBezTo>
                          <a:cubicBezTo>
                            <a:pt x="140285" y="92943"/>
                            <a:pt x="138485" y="88061"/>
                            <a:pt x="133230" y="84168"/>
                          </a:cubicBezTo>
                          <a:cubicBezTo>
                            <a:pt x="121677" y="76055"/>
                            <a:pt x="108192" y="76328"/>
                            <a:pt x="97383" y="74981"/>
                          </a:cubicBezTo>
                          <a:cubicBezTo>
                            <a:pt x="89648" y="77460"/>
                            <a:pt x="87612" y="74066"/>
                            <a:pt x="79246" y="77302"/>
                          </a:cubicBezTo>
                          <a:cubicBezTo>
                            <a:pt x="67662" y="63181"/>
                            <a:pt x="67094" y="52418"/>
                            <a:pt x="61471" y="43834"/>
                          </a:cubicBezTo>
                          <a:cubicBezTo>
                            <a:pt x="55904" y="34645"/>
                            <a:pt x="40672" y="22064"/>
                            <a:pt x="32197" y="18779"/>
                          </a:cubicBezTo>
                          <a:cubicBezTo>
                            <a:pt x="15852" y="18622"/>
                            <a:pt x="7678" y="10415"/>
                            <a:pt x="0" y="10528"/>
                          </a:cubicBezTo>
                          <a:cubicBezTo>
                            <a:pt x="241" y="10227"/>
                            <a:pt x="679" y="10140"/>
                            <a:pt x="915" y="9949"/>
                          </a:cubicBezTo>
                          <a:cubicBezTo>
                            <a:pt x="8960" y="5960"/>
                            <a:pt x="13676" y="6340"/>
                            <a:pt x="21330" y="257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9C26CBB-4C60-8BFC-A364-BA25869AB7BE}"/>
                </a:ext>
              </a:extLst>
            </p:cNvPr>
            <p:cNvSpPr/>
            <p:nvPr/>
          </p:nvSpPr>
          <p:spPr>
            <a:xfrm rot="1618715">
              <a:off x="3553297" y="595086"/>
              <a:ext cx="59396" cy="83556"/>
            </a:xfrm>
            <a:custGeom>
              <a:avLst/>
              <a:gdLst>
                <a:gd name="connsiteX0" fmla="*/ 42412 w 99919"/>
                <a:gd name="connsiteY0" fmla="*/ 0 h 159598"/>
                <a:gd name="connsiteX1" fmla="*/ 99919 w 99919"/>
                <a:gd name="connsiteY1" fmla="*/ 79799 h 159598"/>
                <a:gd name="connsiteX2" fmla="*/ 42412 w 99919"/>
                <a:gd name="connsiteY2" fmla="*/ 159598 h 159598"/>
                <a:gd name="connsiteX3" fmla="*/ 20028 w 99919"/>
                <a:gd name="connsiteY3" fmla="*/ 153327 h 159598"/>
                <a:gd name="connsiteX4" fmla="*/ 15204 w 99919"/>
                <a:gd name="connsiteY4" fmla="*/ 148814 h 159598"/>
                <a:gd name="connsiteX5" fmla="*/ 25779 w 99919"/>
                <a:gd name="connsiteY5" fmla="*/ 127048 h 159598"/>
                <a:gd name="connsiteX6" fmla="*/ 30299 w 99919"/>
                <a:gd name="connsiteY6" fmla="*/ 95987 h 159598"/>
                <a:gd name="connsiteX7" fmla="*/ 13455 w 99919"/>
                <a:gd name="connsiteY7" fmla="*/ 39560 h 159598"/>
                <a:gd name="connsiteX8" fmla="*/ 0 w 99919"/>
                <a:gd name="connsiteY8" fmla="*/ 26972 h 159598"/>
                <a:gd name="connsiteX9" fmla="*/ 1748 w 99919"/>
                <a:gd name="connsiteY9" fmla="*/ 23373 h 159598"/>
                <a:gd name="connsiteX10" fmla="*/ 42412 w 99919"/>
                <a:gd name="connsiteY10" fmla="*/ 0 h 159598"/>
                <a:gd name="connsiteX0" fmla="*/ 30299 w 121739"/>
                <a:gd name="connsiteY0" fmla="*/ 95987 h 187427"/>
                <a:gd name="connsiteX1" fmla="*/ 13455 w 121739"/>
                <a:gd name="connsiteY1" fmla="*/ 39560 h 187427"/>
                <a:gd name="connsiteX2" fmla="*/ 0 w 121739"/>
                <a:gd name="connsiteY2" fmla="*/ 26972 h 187427"/>
                <a:gd name="connsiteX3" fmla="*/ 1748 w 121739"/>
                <a:gd name="connsiteY3" fmla="*/ 23373 h 187427"/>
                <a:gd name="connsiteX4" fmla="*/ 42412 w 121739"/>
                <a:gd name="connsiteY4" fmla="*/ 0 h 187427"/>
                <a:gd name="connsiteX5" fmla="*/ 99919 w 121739"/>
                <a:gd name="connsiteY5" fmla="*/ 79799 h 187427"/>
                <a:gd name="connsiteX6" fmla="*/ 42412 w 121739"/>
                <a:gd name="connsiteY6" fmla="*/ 159598 h 187427"/>
                <a:gd name="connsiteX7" fmla="*/ 20028 w 121739"/>
                <a:gd name="connsiteY7" fmla="*/ 153327 h 187427"/>
                <a:gd name="connsiteX8" fmla="*/ 15204 w 121739"/>
                <a:gd name="connsiteY8" fmla="*/ 148814 h 187427"/>
                <a:gd name="connsiteX9" fmla="*/ 25779 w 121739"/>
                <a:gd name="connsiteY9" fmla="*/ 127048 h 187427"/>
                <a:gd name="connsiteX10" fmla="*/ 121739 w 121739"/>
                <a:gd name="connsiteY10" fmla="*/ 187427 h 187427"/>
                <a:gd name="connsiteX0" fmla="*/ 13455 w 121739"/>
                <a:gd name="connsiteY0" fmla="*/ 39560 h 187427"/>
                <a:gd name="connsiteX1" fmla="*/ 0 w 121739"/>
                <a:gd name="connsiteY1" fmla="*/ 26972 h 187427"/>
                <a:gd name="connsiteX2" fmla="*/ 1748 w 121739"/>
                <a:gd name="connsiteY2" fmla="*/ 23373 h 187427"/>
                <a:gd name="connsiteX3" fmla="*/ 42412 w 121739"/>
                <a:gd name="connsiteY3" fmla="*/ 0 h 187427"/>
                <a:gd name="connsiteX4" fmla="*/ 99919 w 121739"/>
                <a:gd name="connsiteY4" fmla="*/ 79799 h 187427"/>
                <a:gd name="connsiteX5" fmla="*/ 42412 w 121739"/>
                <a:gd name="connsiteY5" fmla="*/ 159598 h 187427"/>
                <a:gd name="connsiteX6" fmla="*/ 20028 w 121739"/>
                <a:gd name="connsiteY6" fmla="*/ 153327 h 187427"/>
                <a:gd name="connsiteX7" fmla="*/ 15204 w 121739"/>
                <a:gd name="connsiteY7" fmla="*/ 148814 h 187427"/>
                <a:gd name="connsiteX8" fmla="*/ 25779 w 121739"/>
                <a:gd name="connsiteY8" fmla="*/ 127048 h 187427"/>
                <a:gd name="connsiteX9" fmla="*/ 121739 w 121739"/>
                <a:gd name="connsiteY9" fmla="*/ 187427 h 187427"/>
                <a:gd name="connsiteX0" fmla="*/ 0 w 121739"/>
                <a:gd name="connsiteY0" fmla="*/ 26972 h 187427"/>
                <a:gd name="connsiteX1" fmla="*/ 1748 w 121739"/>
                <a:gd name="connsiteY1" fmla="*/ 23373 h 187427"/>
                <a:gd name="connsiteX2" fmla="*/ 42412 w 121739"/>
                <a:gd name="connsiteY2" fmla="*/ 0 h 187427"/>
                <a:gd name="connsiteX3" fmla="*/ 99919 w 121739"/>
                <a:gd name="connsiteY3" fmla="*/ 79799 h 187427"/>
                <a:gd name="connsiteX4" fmla="*/ 42412 w 121739"/>
                <a:gd name="connsiteY4" fmla="*/ 159598 h 187427"/>
                <a:gd name="connsiteX5" fmla="*/ 20028 w 121739"/>
                <a:gd name="connsiteY5" fmla="*/ 153327 h 187427"/>
                <a:gd name="connsiteX6" fmla="*/ 15204 w 121739"/>
                <a:gd name="connsiteY6" fmla="*/ 148814 h 187427"/>
                <a:gd name="connsiteX7" fmla="*/ 25779 w 121739"/>
                <a:gd name="connsiteY7" fmla="*/ 127048 h 187427"/>
                <a:gd name="connsiteX8" fmla="*/ 121739 w 121739"/>
                <a:gd name="connsiteY8" fmla="*/ 187427 h 187427"/>
                <a:gd name="connsiteX0" fmla="*/ 0 w 99919"/>
                <a:gd name="connsiteY0" fmla="*/ 26972 h 159598"/>
                <a:gd name="connsiteX1" fmla="*/ 1748 w 99919"/>
                <a:gd name="connsiteY1" fmla="*/ 23373 h 159598"/>
                <a:gd name="connsiteX2" fmla="*/ 42412 w 99919"/>
                <a:gd name="connsiteY2" fmla="*/ 0 h 159598"/>
                <a:gd name="connsiteX3" fmla="*/ 99919 w 99919"/>
                <a:gd name="connsiteY3" fmla="*/ 79799 h 159598"/>
                <a:gd name="connsiteX4" fmla="*/ 42412 w 99919"/>
                <a:gd name="connsiteY4" fmla="*/ 159598 h 159598"/>
                <a:gd name="connsiteX5" fmla="*/ 20028 w 99919"/>
                <a:gd name="connsiteY5" fmla="*/ 153327 h 159598"/>
                <a:gd name="connsiteX6" fmla="*/ 15204 w 99919"/>
                <a:gd name="connsiteY6" fmla="*/ 148814 h 159598"/>
                <a:gd name="connsiteX7" fmla="*/ 25779 w 99919"/>
                <a:gd name="connsiteY7" fmla="*/ 127048 h 159598"/>
                <a:gd name="connsiteX0" fmla="*/ 0 w 99919"/>
                <a:gd name="connsiteY0" fmla="*/ 26972 h 159598"/>
                <a:gd name="connsiteX1" fmla="*/ 1748 w 99919"/>
                <a:gd name="connsiteY1" fmla="*/ 23373 h 159598"/>
                <a:gd name="connsiteX2" fmla="*/ 42412 w 99919"/>
                <a:gd name="connsiteY2" fmla="*/ 0 h 159598"/>
                <a:gd name="connsiteX3" fmla="*/ 99919 w 99919"/>
                <a:gd name="connsiteY3" fmla="*/ 79799 h 159598"/>
                <a:gd name="connsiteX4" fmla="*/ 42412 w 99919"/>
                <a:gd name="connsiteY4" fmla="*/ 159598 h 159598"/>
                <a:gd name="connsiteX5" fmla="*/ 20028 w 99919"/>
                <a:gd name="connsiteY5" fmla="*/ 153327 h 159598"/>
                <a:gd name="connsiteX6" fmla="*/ 15204 w 99919"/>
                <a:gd name="connsiteY6" fmla="*/ 148814 h 159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19" h="159598">
                  <a:moveTo>
                    <a:pt x="0" y="26972"/>
                  </a:moveTo>
                  <a:lnTo>
                    <a:pt x="1748" y="23373"/>
                  </a:lnTo>
                  <a:cubicBezTo>
                    <a:pt x="12155" y="8932"/>
                    <a:pt x="26532" y="0"/>
                    <a:pt x="42412" y="0"/>
                  </a:cubicBezTo>
                  <a:cubicBezTo>
                    <a:pt x="74172" y="0"/>
                    <a:pt x="99919" y="35727"/>
                    <a:pt x="99919" y="79799"/>
                  </a:cubicBezTo>
                  <a:cubicBezTo>
                    <a:pt x="99919" y="123871"/>
                    <a:pt x="74172" y="159598"/>
                    <a:pt x="42412" y="159598"/>
                  </a:cubicBezTo>
                  <a:cubicBezTo>
                    <a:pt x="34472" y="159598"/>
                    <a:pt x="26908" y="157365"/>
                    <a:pt x="20028" y="153327"/>
                  </a:cubicBezTo>
                  <a:lnTo>
                    <a:pt x="15204" y="148814"/>
                  </a:lnTo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934968484">
                    <a:custGeom>
                      <a:avLst/>
                      <a:gdLst>
                        <a:gd name="connsiteX0" fmla="*/ 0 w 59396"/>
                        <a:gd name="connsiteY0" fmla="*/ 14120 h 83556"/>
                        <a:gd name="connsiteX1" fmla="*/ 1039 w 59396"/>
                        <a:gd name="connsiteY1" fmla="*/ 12236 h 83556"/>
                        <a:gd name="connsiteX2" fmla="*/ 25211 w 59396"/>
                        <a:gd name="connsiteY2" fmla="*/ 0 h 83556"/>
                        <a:gd name="connsiteX3" fmla="*/ 59396 w 59396"/>
                        <a:gd name="connsiteY3" fmla="*/ 41778 h 83556"/>
                        <a:gd name="connsiteX4" fmla="*/ 25211 w 59396"/>
                        <a:gd name="connsiteY4" fmla="*/ 83556 h 83556"/>
                        <a:gd name="connsiteX5" fmla="*/ 11905 w 59396"/>
                        <a:gd name="connsiteY5" fmla="*/ 80272 h 83556"/>
                        <a:gd name="connsiteX6" fmla="*/ 9037 w 59396"/>
                        <a:gd name="connsiteY6" fmla="*/ 77910 h 835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9396" h="83556" fill="none" extrusionOk="0">
                          <a:moveTo>
                            <a:pt x="0" y="14120"/>
                          </a:moveTo>
                          <a:cubicBezTo>
                            <a:pt x="320" y="13240"/>
                            <a:pt x="791" y="12985"/>
                            <a:pt x="1039" y="12236"/>
                          </a:cubicBezTo>
                          <a:cubicBezTo>
                            <a:pt x="8643" y="5662"/>
                            <a:pt x="17668" y="-2075"/>
                            <a:pt x="25211" y="0"/>
                          </a:cubicBezTo>
                          <a:cubicBezTo>
                            <a:pt x="49972" y="2347"/>
                            <a:pt x="60403" y="17244"/>
                            <a:pt x="59396" y="41778"/>
                          </a:cubicBezTo>
                          <a:cubicBezTo>
                            <a:pt x="62107" y="68991"/>
                            <a:pt x="44437" y="82150"/>
                            <a:pt x="25211" y="83556"/>
                          </a:cubicBezTo>
                          <a:cubicBezTo>
                            <a:pt x="20228" y="83419"/>
                            <a:pt x="15304" y="81457"/>
                            <a:pt x="11905" y="80272"/>
                          </a:cubicBezTo>
                          <a:cubicBezTo>
                            <a:pt x="10552" y="79622"/>
                            <a:pt x="9772" y="78196"/>
                            <a:pt x="9037" y="77910"/>
                          </a:cubicBezTo>
                        </a:path>
                        <a:path w="59396" h="83556" stroke="0" extrusionOk="0">
                          <a:moveTo>
                            <a:pt x="0" y="14120"/>
                          </a:moveTo>
                          <a:cubicBezTo>
                            <a:pt x="352" y="13397"/>
                            <a:pt x="712" y="13050"/>
                            <a:pt x="1039" y="12236"/>
                          </a:cubicBezTo>
                          <a:cubicBezTo>
                            <a:pt x="8255" y="4972"/>
                            <a:pt x="14815" y="-168"/>
                            <a:pt x="25211" y="0"/>
                          </a:cubicBezTo>
                          <a:cubicBezTo>
                            <a:pt x="46148" y="-1897"/>
                            <a:pt x="57053" y="20141"/>
                            <a:pt x="59396" y="41778"/>
                          </a:cubicBezTo>
                          <a:cubicBezTo>
                            <a:pt x="58574" y="62749"/>
                            <a:pt x="40390" y="82225"/>
                            <a:pt x="25211" y="83556"/>
                          </a:cubicBezTo>
                          <a:cubicBezTo>
                            <a:pt x="19556" y="83622"/>
                            <a:pt x="15528" y="82243"/>
                            <a:pt x="11905" y="80272"/>
                          </a:cubicBezTo>
                          <a:cubicBezTo>
                            <a:pt x="11179" y="79682"/>
                            <a:pt x="10405" y="78523"/>
                            <a:pt x="9037" y="7791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DFB4072-9475-B233-8FE6-BB22B0225B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903EF3-2947-0347-DF9C-70FA5F1ADABB}"/>
              </a:ext>
            </a:extLst>
          </p:cNvPr>
          <p:cNvSpPr txBox="1"/>
          <p:nvPr/>
        </p:nvSpPr>
        <p:spPr>
          <a:xfrm>
            <a:off x="5234226" y="126487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EA95555-B98F-7FC2-B31D-70632B270C75}"/>
              </a:ext>
            </a:extLst>
          </p:cNvPr>
          <p:cNvGrpSpPr/>
          <p:nvPr/>
        </p:nvGrpSpPr>
        <p:grpSpPr>
          <a:xfrm>
            <a:off x="4565830" y="2050227"/>
            <a:ext cx="2790310" cy="3542654"/>
            <a:chOff x="2671486" y="494503"/>
            <a:chExt cx="1321016" cy="1677198"/>
          </a:xfrm>
          <a:solidFill>
            <a:srgbClr val="ED7D31">
              <a:lumMod val="75000"/>
            </a:srgbClr>
          </a:solidFill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59D6AEF-032D-B7A8-845D-E04F2D54C5D5}"/>
                </a:ext>
              </a:extLst>
            </p:cNvPr>
            <p:cNvGrpSpPr/>
            <p:nvPr/>
          </p:nvGrpSpPr>
          <p:grpSpPr>
            <a:xfrm>
              <a:off x="2671486" y="694463"/>
              <a:ext cx="178364" cy="82553"/>
              <a:chOff x="3034122" y="807364"/>
              <a:chExt cx="338701" cy="156762"/>
            </a:xfrm>
            <a:grpFill/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74534BC-D86B-12FD-90C4-84CB8C5DCE43}"/>
                  </a:ext>
                </a:extLst>
              </p:cNvPr>
              <p:cNvSpPr/>
              <p:nvPr/>
            </p:nvSpPr>
            <p:spPr>
              <a:xfrm rot="19011135">
                <a:off x="3053947" y="816021"/>
                <a:ext cx="173012" cy="138742"/>
              </a:xfrm>
              <a:custGeom>
                <a:avLst/>
                <a:gdLst>
                  <a:gd name="connsiteX0" fmla="*/ 22471 w 220812"/>
                  <a:gd name="connsiteY0" fmla="*/ 140883 h 163744"/>
                  <a:gd name="connsiteX1" fmla="*/ 22471 w 220812"/>
                  <a:gd name="connsiteY1" fmla="*/ 140884 h 163744"/>
                  <a:gd name="connsiteX2" fmla="*/ 22471 w 220812"/>
                  <a:gd name="connsiteY2" fmla="*/ 140884 h 163744"/>
                  <a:gd name="connsiteX3" fmla="*/ 1 w 220812"/>
                  <a:gd name="connsiteY3" fmla="*/ 79586 h 163744"/>
                  <a:gd name="connsiteX4" fmla="*/ 1 w 220812"/>
                  <a:gd name="connsiteY4" fmla="*/ 79586 h 163744"/>
                  <a:gd name="connsiteX5" fmla="*/ 0 w 220812"/>
                  <a:gd name="connsiteY5" fmla="*/ 79587 h 163744"/>
                  <a:gd name="connsiteX6" fmla="*/ 4378 w 220812"/>
                  <a:gd name="connsiteY6" fmla="*/ 12512 h 163744"/>
                  <a:gd name="connsiteX7" fmla="*/ 4378 w 220812"/>
                  <a:gd name="connsiteY7" fmla="*/ 12513 h 163744"/>
                  <a:gd name="connsiteX8" fmla="*/ 4377 w 220812"/>
                  <a:gd name="connsiteY8" fmla="*/ 12513 h 163744"/>
                  <a:gd name="connsiteX9" fmla="*/ 171188 w 220812"/>
                  <a:gd name="connsiteY9" fmla="*/ 71592 h 163744"/>
                  <a:gd name="connsiteX10" fmla="*/ 182568 w 220812"/>
                  <a:gd name="connsiteY10" fmla="*/ 84882 h 163744"/>
                  <a:gd name="connsiteX11" fmla="*/ 181453 w 220812"/>
                  <a:gd name="connsiteY11" fmla="*/ 99291 h 163744"/>
                  <a:gd name="connsiteX12" fmla="*/ 190547 w 220812"/>
                  <a:gd name="connsiteY12" fmla="*/ 105687 h 163744"/>
                  <a:gd name="connsiteX13" fmla="*/ 192696 w 220812"/>
                  <a:gd name="connsiteY13" fmla="*/ 118024 h 163744"/>
                  <a:gd name="connsiteX14" fmla="*/ 197952 w 220812"/>
                  <a:gd name="connsiteY14" fmla="*/ 118024 h 163744"/>
                  <a:gd name="connsiteX15" fmla="*/ 214116 w 220812"/>
                  <a:gd name="connsiteY15" fmla="*/ 124719 h 163744"/>
                  <a:gd name="connsiteX16" fmla="*/ 220812 w 220812"/>
                  <a:gd name="connsiteY16" fmla="*/ 140884 h 163744"/>
                  <a:gd name="connsiteX17" fmla="*/ 220811 w 220812"/>
                  <a:gd name="connsiteY17" fmla="*/ 140884 h 163744"/>
                  <a:gd name="connsiteX18" fmla="*/ 197951 w 220812"/>
                  <a:gd name="connsiteY18" fmla="*/ 163744 h 163744"/>
                  <a:gd name="connsiteX19" fmla="*/ 45331 w 220812"/>
                  <a:gd name="connsiteY19" fmla="*/ 163743 h 163744"/>
                  <a:gd name="connsiteX20" fmla="*/ 29167 w 220812"/>
                  <a:gd name="connsiteY20" fmla="*/ 157048 h 163744"/>
                  <a:gd name="connsiteX21" fmla="*/ 22471 w 220812"/>
                  <a:gd name="connsiteY21" fmla="*/ 140884 h 163744"/>
                  <a:gd name="connsiteX22" fmla="*/ 29167 w 220812"/>
                  <a:gd name="connsiteY22" fmla="*/ 124720 h 163744"/>
                  <a:gd name="connsiteX23" fmla="*/ 45331 w 220812"/>
                  <a:gd name="connsiteY23" fmla="*/ 118024 h 163744"/>
                  <a:gd name="connsiteX24" fmla="*/ 67045 w 220812"/>
                  <a:gd name="connsiteY24" fmla="*/ 118024 h 163744"/>
                  <a:gd name="connsiteX25" fmla="*/ 17313 w 220812"/>
                  <a:gd name="connsiteY25" fmla="*/ 106888 h 163744"/>
                  <a:gd name="connsiteX26" fmla="*/ 3003 w 220812"/>
                  <a:gd name="connsiteY26" fmla="*/ 96823 h 163744"/>
                  <a:gd name="connsiteX27" fmla="*/ 1 w 220812"/>
                  <a:gd name="connsiteY27" fmla="*/ 79586 h 163744"/>
                  <a:gd name="connsiteX28" fmla="*/ 10066 w 220812"/>
                  <a:gd name="connsiteY28" fmla="*/ 65276 h 163744"/>
                  <a:gd name="connsiteX29" fmla="*/ 27303 w 220812"/>
                  <a:gd name="connsiteY29" fmla="*/ 62274 h 163744"/>
                  <a:gd name="connsiteX30" fmla="*/ 71249 w 220812"/>
                  <a:gd name="connsiteY30" fmla="*/ 72114 h 163744"/>
                  <a:gd name="connsiteX31" fmla="*/ 14408 w 220812"/>
                  <a:gd name="connsiteY31" fmla="*/ 43245 h 163744"/>
                  <a:gd name="connsiteX32" fmla="*/ 3028 w 220812"/>
                  <a:gd name="connsiteY32" fmla="*/ 29956 h 163744"/>
                  <a:gd name="connsiteX33" fmla="*/ 4378 w 220812"/>
                  <a:gd name="connsiteY33" fmla="*/ 12513 h 163744"/>
                  <a:gd name="connsiteX34" fmla="*/ 17667 w 220812"/>
                  <a:gd name="connsiteY34" fmla="*/ 1133 h 163744"/>
                  <a:gd name="connsiteX35" fmla="*/ 35111 w 220812"/>
                  <a:gd name="connsiteY35" fmla="*/ 2482 h 16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0812" h="163744">
                    <a:moveTo>
                      <a:pt x="22471" y="140883"/>
                    </a:moveTo>
                    <a:lnTo>
                      <a:pt x="22471" y="140884"/>
                    </a:lnTo>
                    <a:lnTo>
                      <a:pt x="22471" y="140884"/>
                    </a:lnTo>
                    <a:close/>
                    <a:moveTo>
                      <a:pt x="1" y="79586"/>
                    </a:moveTo>
                    <a:lnTo>
                      <a:pt x="1" y="79586"/>
                    </a:lnTo>
                    <a:lnTo>
                      <a:pt x="0" y="79587"/>
                    </a:lnTo>
                    <a:close/>
                    <a:moveTo>
                      <a:pt x="4378" y="12512"/>
                    </a:moveTo>
                    <a:lnTo>
                      <a:pt x="4378" y="12513"/>
                    </a:lnTo>
                    <a:lnTo>
                      <a:pt x="4377" y="12513"/>
                    </a:lnTo>
                    <a:close/>
                    <a:moveTo>
                      <a:pt x="171188" y="71592"/>
                    </a:moveTo>
                    <a:cubicBezTo>
                      <a:pt x="176816" y="74451"/>
                      <a:pt x="180753" y="79320"/>
                      <a:pt x="182568" y="84882"/>
                    </a:cubicBezTo>
                    <a:lnTo>
                      <a:pt x="181453" y="99291"/>
                    </a:lnTo>
                    <a:lnTo>
                      <a:pt x="190547" y="105687"/>
                    </a:lnTo>
                    <a:lnTo>
                      <a:pt x="192696" y="118024"/>
                    </a:lnTo>
                    <a:lnTo>
                      <a:pt x="197952" y="118024"/>
                    </a:lnTo>
                    <a:cubicBezTo>
                      <a:pt x="204264" y="118024"/>
                      <a:pt x="209979" y="120583"/>
                      <a:pt x="214116" y="124719"/>
                    </a:cubicBezTo>
                    <a:cubicBezTo>
                      <a:pt x="218253" y="128856"/>
                      <a:pt x="220812" y="134572"/>
                      <a:pt x="220812" y="140884"/>
                    </a:cubicBezTo>
                    <a:lnTo>
                      <a:pt x="220811" y="140884"/>
                    </a:lnTo>
                    <a:cubicBezTo>
                      <a:pt x="220811" y="153509"/>
                      <a:pt x="210576" y="163744"/>
                      <a:pt x="197951" y="163744"/>
                    </a:cubicBezTo>
                    <a:lnTo>
                      <a:pt x="45331" y="163743"/>
                    </a:lnTo>
                    <a:cubicBezTo>
                      <a:pt x="39019" y="163743"/>
                      <a:pt x="33304" y="161184"/>
                      <a:pt x="29167" y="157048"/>
                    </a:cubicBezTo>
                    <a:lnTo>
                      <a:pt x="22471" y="140884"/>
                    </a:lnTo>
                    <a:lnTo>
                      <a:pt x="29167" y="124720"/>
                    </a:lnTo>
                    <a:cubicBezTo>
                      <a:pt x="33303" y="120583"/>
                      <a:pt x="39018" y="118024"/>
                      <a:pt x="45331" y="118024"/>
                    </a:cubicBezTo>
                    <a:lnTo>
                      <a:pt x="67045" y="118024"/>
                    </a:lnTo>
                    <a:lnTo>
                      <a:pt x="17313" y="106888"/>
                    </a:lnTo>
                    <a:cubicBezTo>
                      <a:pt x="11154" y="105509"/>
                      <a:pt x="6136" y="101763"/>
                      <a:pt x="3003" y="96823"/>
                    </a:cubicBezTo>
                    <a:lnTo>
                      <a:pt x="1" y="79586"/>
                    </a:lnTo>
                    <a:lnTo>
                      <a:pt x="10066" y="65276"/>
                    </a:lnTo>
                    <a:cubicBezTo>
                      <a:pt x="15007" y="62143"/>
                      <a:pt x="21143" y="60895"/>
                      <a:pt x="27303" y="62274"/>
                    </a:cubicBezTo>
                    <a:lnTo>
                      <a:pt x="71249" y="72114"/>
                    </a:lnTo>
                    <a:lnTo>
                      <a:pt x="14408" y="43245"/>
                    </a:lnTo>
                    <a:cubicBezTo>
                      <a:pt x="8780" y="40387"/>
                      <a:pt x="4843" y="35518"/>
                      <a:pt x="3028" y="29956"/>
                    </a:cubicBezTo>
                    <a:lnTo>
                      <a:pt x="4378" y="12513"/>
                    </a:lnTo>
                    <a:lnTo>
                      <a:pt x="17667" y="1133"/>
                    </a:lnTo>
                    <a:cubicBezTo>
                      <a:pt x="23229" y="-683"/>
                      <a:pt x="29483" y="-376"/>
                      <a:pt x="35111" y="2482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1609764455">
                      <a:custGeom>
                        <a:avLst/>
                        <a:gdLst>
                          <a:gd name="connsiteX0" fmla="*/ 17606 w 173012"/>
                          <a:gd name="connsiteY0" fmla="*/ 119371 h 138742"/>
                          <a:gd name="connsiteX1" fmla="*/ 17606 w 173012"/>
                          <a:gd name="connsiteY1" fmla="*/ 119372 h 138742"/>
                          <a:gd name="connsiteX2" fmla="*/ 17606 w 173012"/>
                          <a:gd name="connsiteY2" fmla="*/ 119372 h 138742"/>
                          <a:gd name="connsiteX3" fmla="*/ 17606 w 173012"/>
                          <a:gd name="connsiteY3" fmla="*/ 119371 h 138742"/>
                          <a:gd name="connsiteX4" fmla="*/ 0 w 173012"/>
                          <a:gd name="connsiteY4" fmla="*/ 67434 h 138742"/>
                          <a:gd name="connsiteX5" fmla="*/ 0 w 173012"/>
                          <a:gd name="connsiteY5" fmla="*/ 67434 h 138742"/>
                          <a:gd name="connsiteX6" fmla="*/ 0 w 173012"/>
                          <a:gd name="connsiteY6" fmla="*/ 67434 h 138742"/>
                          <a:gd name="connsiteX7" fmla="*/ 0 w 173012"/>
                          <a:gd name="connsiteY7" fmla="*/ 67434 h 138742"/>
                          <a:gd name="connsiteX8" fmla="*/ 3430 w 173012"/>
                          <a:gd name="connsiteY8" fmla="*/ 10601 h 138742"/>
                          <a:gd name="connsiteX9" fmla="*/ 3430 w 173012"/>
                          <a:gd name="connsiteY9" fmla="*/ 10602 h 138742"/>
                          <a:gd name="connsiteX10" fmla="*/ 3429 w 173012"/>
                          <a:gd name="connsiteY10" fmla="*/ 10602 h 138742"/>
                          <a:gd name="connsiteX11" fmla="*/ 3430 w 173012"/>
                          <a:gd name="connsiteY11" fmla="*/ 10601 h 138742"/>
                          <a:gd name="connsiteX12" fmla="*/ 134130 w 173012"/>
                          <a:gd name="connsiteY12" fmla="*/ 60660 h 138742"/>
                          <a:gd name="connsiteX13" fmla="*/ 143046 w 173012"/>
                          <a:gd name="connsiteY13" fmla="*/ 71921 h 138742"/>
                          <a:gd name="connsiteX14" fmla="*/ 142173 w 173012"/>
                          <a:gd name="connsiteY14" fmla="*/ 84130 h 138742"/>
                          <a:gd name="connsiteX15" fmla="*/ 149298 w 173012"/>
                          <a:gd name="connsiteY15" fmla="*/ 89549 h 138742"/>
                          <a:gd name="connsiteX16" fmla="*/ 150982 w 173012"/>
                          <a:gd name="connsiteY16" fmla="*/ 100002 h 138742"/>
                          <a:gd name="connsiteX17" fmla="*/ 155100 w 173012"/>
                          <a:gd name="connsiteY17" fmla="*/ 100002 h 138742"/>
                          <a:gd name="connsiteX18" fmla="*/ 167765 w 173012"/>
                          <a:gd name="connsiteY18" fmla="*/ 105675 h 138742"/>
                          <a:gd name="connsiteX19" fmla="*/ 173012 w 173012"/>
                          <a:gd name="connsiteY19" fmla="*/ 119372 h 138742"/>
                          <a:gd name="connsiteX20" fmla="*/ 173011 w 173012"/>
                          <a:gd name="connsiteY20" fmla="*/ 119372 h 138742"/>
                          <a:gd name="connsiteX21" fmla="*/ 155099 w 173012"/>
                          <a:gd name="connsiteY21" fmla="*/ 138742 h 138742"/>
                          <a:gd name="connsiteX22" fmla="*/ 35518 w 173012"/>
                          <a:gd name="connsiteY22" fmla="*/ 138741 h 138742"/>
                          <a:gd name="connsiteX23" fmla="*/ 22853 w 173012"/>
                          <a:gd name="connsiteY23" fmla="*/ 133068 h 138742"/>
                          <a:gd name="connsiteX24" fmla="*/ 17606 w 173012"/>
                          <a:gd name="connsiteY24" fmla="*/ 119372 h 138742"/>
                          <a:gd name="connsiteX25" fmla="*/ 22853 w 173012"/>
                          <a:gd name="connsiteY25" fmla="*/ 105676 h 138742"/>
                          <a:gd name="connsiteX26" fmla="*/ 35518 w 173012"/>
                          <a:gd name="connsiteY26" fmla="*/ 100002 h 138742"/>
                          <a:gd name="connsiteX27" fmla="*/ 52531 w 173012"/>
                          <a:gd name="connsiteY27" fmla="*/ 100002 h 138742"/>
                          <a:gd name="connsiteX28" fmla="*/ 13565 w 173012"/>
                          <a:gd name="connsiteY28" fmla="*/ 90567 h 138742"/>
                          <a:gd name="connsiteX29" fmla="*/ 2352 w 173012"/>
                          <a:gd name="connsiteY29" fmla="*/ 82039 h 138742"/>
                          <a:gd name="connsiteX30" fmla="*/ 0 w 173012"/>
                          <a:gd name="connsiteY30" fmla="*/ 67434 h 138742"/>
                          <a:gd name="connsiteX31" fmla="*/ 7886 w 173012"/>
                          <a:gd name="connsiteY31" fmla="*/ 55309 h 138742"/>
                          <a:gd name="connsiteX32" fmla="*/ 21392 w 173012"/>
                          <a:gd name="connsiteY32" fmla="*/ 52765 h 138742"/>
                          <a:gd name="connsiteX33" fmla="*/ 55825 w 173012"/>
                          <a:gd name="connsiteY33" fmla="*/ 61102 h 138742"/>
                          <a:gd name="connsiteX34" fmla="*/ 11289 w 173012"/>
                          <a:gd name="connsiteY34" fmla="*/ 36641 h 138742"/>
                          <a:gd name="connsiteX35" fmla="*/ 2372 w 173012"/>
                          <a:gd name="connsiteY35" fmla="*/ 25382 h 138742"/>
                          <a:gd name="connsiteX36" fmla="*/ 3430 w 173012"/>
                          <a:gd name="connsiteY36" fmla="*/ 10602 h 138742"/>
                          <a:gd name="connsiteX37" fmla="*/ 13842 w 173012"/>
                          <a:gd name="connsiteY37" fmla="*/ 960 h 138742"/>
                          <a:gd name="connsiteX38" fmla="*/ 27510 w 173012"/>
                          <a:gd name="connsiteY38" fmla="*/ 2103 h 138742"/>
                          <a:gd name="connsiteX39" fmla="*/ 134130 w 173012"/>
                          <a:gd name="connsiteY39" fmla="*/ 60660 h 1387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</a:cxnLst>
                        <a:rect l="l" t="t" r="r" b="b"/>
                        <a:pathLst>
                          <a:path w="173012" h="138742" fill="none" extrusionOk="0">
                            <a:moveTo>
                              <a:pt x="17606" y="119371"/>
                            </a:moveTo>
                            <a:lnTo>
                              <a:pt x="17606" y="119372"/>
                            </a:lnTo>
                            <a:lnTo>
                              <a:pt x="17606" y="119372"/>
                            </a:lnTo>
                            <a:lnTo>
                              <a:pt x="17606" y="119371"/>
                            </a:lnTo>
                            <a:close/>
                            <a:moveTo>
                              <a:pt x="0" y="67434"/>
                            </a:move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close/>
                            <a:moveTo>
                              <a:pt x="3430" y="10601"/>
                            </a:moveTo>
                            <a:lnTo>
                              <a:pt x="3430" y="10602"/>
                            </a:lnTo>
                            <a:lnTo>
                              <a:pt x="3429" y="10602"/>
                            </a:lnTo>
                            <a:lnTo>
                              <a:pt x="3430" y="10601"/>
                            </a:lnTo>
                            <a:close/>
                            <a:moveTo>
                              <a:pt x="134130" y="60660"/>
                            </a:moveTo>
                            <a:cubicBezTo>
                              <a:pt x="139407" y="64278"/>
                              <a:pt x="142263" y="66600"/>
                              <a:pt x="143046" y="71921"/>
                            </a:cubicBezTo>
                            <a:cubicBezTo>
                              <a:pt x="143083" y="77402"/>
                              <a:pt x="142002" y="79885"/>
                              <a:pt x="142173" y="84130"/>
                            </a:cubicBezTo>
                            <a:cubicBezTo>
                              <a:pt x="144360" y="84986"/>
                              <a:pt x="146271" y="87363"/>
                              <a:pt x="149298" y="89549"/>
                            </a:cubicBezTo>
                            <a:cubicBezTo>
                              <a:pt x="150185" y="91729"/>
                              <a:pt x="149837" y="94873"/>
                              <a:pt x="150982" y="100002"/>
                            </a:cubicBezTo>
                            <a:cubicBezTo>
                              <a:pt x="151912" y="99727"/>
                              <a:pt x="153571" y="100067"/>
                              <a:pt x="155100" y="100002"/>
                            </a:cubicBezTo>
                            <a:cubicBezTo>
                              <a:pt x="159760" y="99691"/>
                              <a:pt x="164617" y="102278"/>
                              <a:pt x="167765" y="105675"/>
                            </a:cubicBezTo>
                            <a:cubicBezTo>
                              <a:pt x="172349" y="108669"/>
                              <a:pt x="172857" y="114859"/>
                              <a:pt x="173012" y="119372"/>
                            </a:cubicBezTo>
                            <a:lnTo>
                              <a:pt x="173011" y="119372"/>
                            </a:lnTo>
                            <a:cubicBezTo>
                              <a:pt x="173413" y="130264"/>
                              <a:pt x="163115" y="139696"/>
                              <a:pt x="155099" y="138742"/>
                            </a:cubicBezTo>
                            <a:cubicBezTo>
                              <a:pt x="130149" y="143566"/>
                              <a:pt x="64223" y="132643"/>
                              <a:pt x="35518" y="138741"/>
                            </a:cubicBezTo>
                            <a:cubicBezTo>
                              <a:pt x="30741" y="138577"/>
                              <a:pt x="26620" y="136002"/>
                              <a:pt x="22853" y="133068"/>
                            </a:cubicBezTo>
                            <a:cubicBezTo>
                              <a:pt x="19926" y="129195"/>
                              <a:pt x="20225" y="123337"/>
                              <a:pt x="17606" y="119372"/>
                            </a:cubicBezTo>
                            <a:cubicBezTo>
                              <a:pt x="18418" y="116397"/>
                              <a:pt x="22032" y="111780"/>
                              <a:pt x="22853" y="105676"/>
                            </a:cubicBezTo>
                            <a:cubicBezTo>
                              <a:pt x="25166" y="103059"/>
                              <a:pt x="29659" y="100591"/>
                              <a:pt x="35518" y="100002"/>
                            </a:cubicBezTo>
                            <a:cubicBezTo>
                              <a:pt x="41271" y="98653"/>
                              <a:pt x="48894" y="101295"/>
                              <a:pt x="52531" y="100002"/>
                            </a:cubicBezTo>
                            <a:cubicBezTo>
                              <a:pt x="40042" y="101205"/>
                              <a:pt x="22845" y="92347"/>
                              <a:pt x="13565" y="90567"/>
                            </a:cubicBezTo>
                            <a:cubicBezTo>
                              <a:pt x="8639" y="89714"/>
                              <a:pt x="5100" y="84967"/>
                              <a:pt x="2352" y="82039"/>
                            </a:cubicBezTo>
                            <a:cubicBezTo>
                              <a:pt x="-253" y="76555"/>
                              <a:pt x="1683" y="70665"/>
                              <a:pt x="0" y="67434"/>
                            </a:cubicBezTo>
                            <a:cubicBezTo>
                              <a:pt x="404" y="64226"/>
                              <a:pt x="6296" y="60719"/>
                              <a:pt x="7886" y="55309"/>
                            </a:cubicBezTo>
                            <a:cubicBezTo>
                              <a:pt x="11714" y="51987"/>
                              <a:pt x="16657" y="51081"/>
                              <a:pt x="21392" y="52765"/>
                            </a:cubicBezTo>
                            <a:cubicBezTo>
                              <a:pt x="34778" y="55799"/>
                              <a:pt x="40589" y="59799"/>
                              <a:pt x="55825" y="61102"/>
                            </a:cubicBezTo>
                            <a:cubicBezTo>
                              <a:pt x="32851" y="51939"/>
                              <a:pt x="32850" y="47838"/>
                              <a:pt x="11289" y="36641"/>
                            </a:cubicBezTo>
                            <a:cubicBezTo>
                              <a:pt x="6740" y="33685"/>
                              <a:pt x="3549" y="30789"/>
                              <a:pt x="2372" y="25382"/>
                            </a:cubicBezTo>
                            <a:cubicBezTo>
                              <a:pt x="3461" y="21440"/>
                              <a:pt x="3246" y="15734"/>
                              <a:pt x="3430" y="10602"/>
                            </a:cubicBezTo>
                            <a:cubicBezTo>
                              <a:pt x="5978" y="7641"/>
                              <a:pt x="10879" y="3940"/>
                              <a:pt x="13842" y="960"/>
                            </a:cubicBezTo>
                            <a:cubicBezTo>
                              <a:pt x="18641" y="-1321"/>
                              <a:pt x="22413" y="598"/>
                              <a:pt x="27510" y="2103"/>
                            </a:cubicBezTo>
                            <a:cubicBezTo>
                              <a:pt x="79303" y="15242"/>
                              <a:pt x="101291" y="50414"/>
                              <a:pt x="134130" y="60660"/>
                            </a:cubicBezTo>
                            <a:close/>
                          </a:path>
                          <a:path w="173012" h="138742" stroke="0" extrusionOk="0">
                            <a:moveTo>
                              <a:pt x="17606" y="119371"/>
                            </a:moveTo>
                            <a:lnTo>
                              <a:pt x="17606" y="119372"/>
                            </a:lnTo>
                            <a:lnTo>
                              <a:pt x="17606" y="119372"/>
                            </a:lnTo>
                            <a:lnTo>
                              <a:pt x="17606" y="119371"/>
                            </a:lnTo>
                            <a:close/>
                            <a:moveTo>
                              <a:pt x="0" y="67434"/>
                            </a:move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lnTo>
                              <a:pt x="0" y="67434"/>
                            </a:lnTo>
                            <a:close/>
                            <a:moveTo>
                              <a:pt x="3430" y="10601"/>
                            </a:moveTo>
                            <a:lnTo>
                              <a:pt x="3430" y="10602"/>
                            </a:lnTo>
                            <a:lnTo>
                              <a:pt x="3429" y="10602"/>
                            </a:lnTo>
                            <a:lnTo>
                              <a:pt x="3430" y="10601"/>
                            </a:lnTo>
                            <a:close/>
                            <a:moveTo>
                              <a:pt x="134130" y="60660"/>
                            </a:moveTo>
                            <a:cubicBezTo>
                              <a:pt x="138256" y="63324"/>
                              <a:pt x="141574" y="66710"/>
                              <a:pt x="143046" y="71921"/>
                            </a:cubicBezTo>
                            <a:cubicBezTo>
                              <a:pt x="143373" y="77499"/>
                              <a:pt x="142041" y="79468"/>
                              <a:pt x="142173" y="84130"/>
                            </a:cubicBezTo>
                            <a:cubicBezTo>
                              <a:pt x="146121" y="86150"/>
                              <a:pt x="146700" y="88253"/>
                              <a:pt x="149298" y="89549"/>
                            </a:cubicBezTo>
                            <a:cubicBezTo>
                              <a:pt x="150936" y="92357"/>
                              <a:pt x="149799" y="95030"/>
                              <a:pt x="150982" y="100002"/>
                            </a:cubicBezTo>
                            <a:cubicBezTo>
                              <a:pt x="152488" y="99620"/>
                              <a:pt x="153433" y="100216"/>
                              <a:pt x="155100" y="100002"/>
                            </a:cubicBezTo>
                            <a:cubicBezTo>
                              <a:pt x="160022" y="100919"/>
                              <a:pt x="165036" y="101878"/>
                              <a:pt x="167765" y="105675"/>
                            </a:cubicBezTo>
                            <a:cubicBezTo>
                              <a:pt x="171396" y="109897"/>
                              <a:pt x="173446" y="114888"/>
                              <a:pt x="173012" y="119372"/>
                            </a:cubicBezTo>
                            <a:lnTo>
                              <a:pt x="173011" y="119372"/>
                            </a:lnTo>
                            <a:cubicBezTo>
                              <a:pt x="173229" y="128323"/>
                              <a:pt x="164773" y="138849"/>
                              <a:pt x="155099" y="138742"/>
                            </a:cubicBezTo>
                            <a:cubicBezTo>
                              <a:pt x="99693" y="152372"/>
                              <a:pt x="68671" y="129007"/>
                              <a:pt x="35518" y="138741"/>
                            </a:cubicBezTo>
                            <a:cubicBezTo>
                              <a:pt x="30070" y="137790"/>
                              <a:pt x="27061" y="136132"/>
                              <a:pt x="22853" y="133068"/>
                            </a:cubicBezTo>
                            <a:cubicBezTo>
                              <a:pt x="19171" y="127039"/>
                              <a:pt x="20005" y="125495"/>
                              <a:pt x="17606" y="119372"/>
                            </a:cubicBezTo>
                            <a:cubicBezTo>
                              <a:pt x="19496" y="112477"/>
                              <a:pt x="20977" y="112224"/>
                              <a:pt x="22853" y="105676"/>
                            </a:cubicBezTo>
                            <a:cubicBezTo>
                              <a:pt x="26765" y="101821"/>
                              <a:pt x="30280" y="98682"/>
                              <a:pt x="35518" y="100002"/>
                            </a:cubicBezTo>
                            <a:cubicBezTo>
                              <a:pt x="40268" y="99703"/>
                              <a:pt x="44888" y="101875"/>
                              <a:pt x="52531" y="100002"/>
                            </a:cubicBezTo>
                            <a:cubicBezTo>
                              <a:pt x="34825" y="96643"/>
                              <a:pt x="23061" y="91154"/>
                              <a:pt x="13565" y="90567"/>
                            </a:cubicBezTo>
                            <a:cubicBezTo>
                              <a:pt x="8758" y="89292"/>
                              <a:pt x="5387" y="85894"/>
                              <a:pt x="2352" y="82039"/>
                            </a:cubicBezTo>
                            <a:cubicBezTo>
                              <a:pt x="1050" y="78914"/>
                              <a:pt x="2211" y="72632"/>
                              <a:pt x="0" y="67434"/>
                            </a:cubicBezTo>
                            <a:cubicBezTo>
                              <a:pt x="1594" y="63901"/>
                              <a:pt x="6418" y="59483"/>
                              <a:pt x="7886" y="55309"/>
                            </a:cubicBezTo>
                            <a:cubicBezTo>
                              <a:pt x="11840" y="51784"/>
                              <a:pt x="16811" y="52043"/>
                              <a:pt x="21392" y="52765"/>
                            </a:cubicBezTo>
                            <a:cubicBezTo>
                              <a:pt x="30380" y="52460"/>
                              <a:pt x="46899" y="61891"/>
                              <a:pt x="55825" y="61102"/>
                            </a:cubicBezTo>
                            <a:cubicBezTo>
                              <a:pt x="44550" y="55935"/>
                              <a:pt x="30778" y="42042"/>
                              <a:pt x="11289" y="36641"/>
                            </a:cubicBezTo>
                            <a:cubicBezTo>
                              <a:pt x="7471" y="34452"/>
                              <a:pt x="3252" y="30801"/>
                              <a:pt x="2372" y="25382"/>
                            </a:cubicBezTo>
                            <a:cubicBezTo>
                              <a:pt x="2761" y="20555"/>
                              <a:pt x="1772" y="15476"/>
                              <a:pt x="3430" y="10602"/>
                            </a:cubicBezTo>
                            <a:cubicBezTo>
                              <a:pt x="7640" y="4735"/>
                              <a:pt x="9977" y="6512"/>
                              <a:pt x="13842" y="960"/>
                            </a:cubicBezTo>
                            <a:cubicBezTo>
                              <a:pt x="17844" y="114"/>
                              <a:pt x="22820" y="1049"/>
                              <a:pt x="27510" y="2103"/>
                            </a:cubicBezTo>
                            <a:cubicBezTo>
                              <a:pt x="72362" y="18991"/>
                              <a:pt x="77455" y="37603"/>
                              <a:pt x="134130" y="6066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A378485-4949-68AE-9AC7-4E8BE644920D}"/>
                  </a:ext>
                </a:extLst>
              </p:cNvPr>
              <p:cNvSpPr/>
              <p:nvPr/>
            </p:nvSpPr>
            <p:spPr>
              <a:xfrm>
                <a:off x="3034122" y="807364"/>
                <a:ext cx="338701" cy="156762"/>
              </a:xfrm>
              <a:custGeom>
                <a:avLst/>
                <a:gdLst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51089 w 338701"/>
                  <a:gd name="connsiteY2" fmla="*/ 7312 h 154026"/>
                  <a:gd name="connsiteX3" fmla="*/ 254144 w 338701"/>
                  <a:gd name="connsiteY3" fmla="*/ 14688 h 154026"/>
                  <a:gd name="connsiteX4" fmla="*/ 268159 w 338701"/>
                  <a:gd name="connsiteY4" fmla="*/ 19756 h 154026"/>
                  <a:gd name="connsiteX5" fmla="*/ 322894 w 338701"/>
                  <a:gd name="connsiteY5" fmla="*/ 69703 h 154026"/>
                  <a:gd name="connsiteX6" fmla="*/ 326027 w 338701"/>
                  <a:gd name="connsiteY6" fmla="*/ 138218 h 154026"/>
                  <a:gd name="connsiteX7" fmla="*/ 257512 w 338701"/>
                  <a:gd name="connsiteY7" fmla="*/ 141352 h 154026"/>
                  <a:gd name="connsiteX8" fmla="*/ 246295 w 338701"/>
                  <a:gd name="connsiteY8" fmla="*/ 131116 h 154026"/>
                  <a:gd name="connsiteX9" fmla="*/ 154166 w 338701"/>
                  <a:gd name="connsiteY9" fmla="*/ 131116 h 154026"/>
                  <a:gd name="connsiteX10" fmla="*/ 129200 w 338701"/>
                  <a:gd name="connsiteY10" fmla="*/ 106150 h 154026"/>
                  <a:gd name="connsiteX11" fmla="*/ 154166 w 338701"/>
                  <a:gd name="connsiteY11" fmla="*/ 81184 h 154026"/>
                  <a:gd name="connsiteX12" fmla="*/ 197986 w 338701"/>
                  <a:gd name="connsiteY12" fmla="*/ 81184 h 154026"/>
                  <a:gd name="connsiteX13" fmla="*/ 187021 w 338701"/>
                  <a:gd name="connsiteY13" fmla="*/ 57796 h 154026"/>
                  <a:gd name="connsiteX14" fmla="*/ 189865 w 338701"/>
                  <a:gd name="connsiteY14" fmla="*/ 49932 h 154026"/>
                  <a:gd name="connsiteX15" fmla="*/ 24966 w 338701"/>
                  <a:gd name="connsiteY15" fmla="*/ 49932 h 154026"/>
                  <a:gd name="connsiteX16" fmla="*/ 0 w 338701"/>
                  <a:gd name="connsiteY16" fmla="*/ 24966 h 154026"/>
                  <a:gd name="connsiteX17" fmla="*/ 24966 w 338701"/>
                  <a:gd name="connsiteY17" fmla="*/ 0 h 154026"/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51089 w 338701"/>
                  <a:gd name="connsiteY2" fmla="*/ 7312 h 154026"/>
                  <a:gd name="connsiteX3" fmla="*/ 268159 w 338701"/>
                  <a:gd name="connsiteY3" fmla="*/ 19756 h 154026"/>
                  <a:gd name="connsiteX4" fmla="*/ 322894 w 338701"/>
                  <a:gd name="connsiteY4" fmla="*/ 69703 h 154026"/>
                  <a:gd name="connsiteX5" fmla="*/ 326027 w 338701"/>
                  <a:gd name="connsiteY5" fmla="*/ 138218 h 154026"/>
                  <a:gd name="connsiteX6" fmla="*/ 257512 w 338701"/>
                  <a:gd name="connsiteY6" fmla="*/ 141352 h 154026"/>
                  <a:gd name="connsiteX7" fmla="*/ 246295 w 338701"/>
                  <a:gd name="connsiteY7" fmla="*/ 131116 h 154026"/>
                  <a:gd name="connsiteX8" fmla="*/ 154166 w 338701"/>
                  <a:gd name="connsiteY8" fmla="*/ 131116 h 154026"/>
                  <a:gd name="connsiteX9" fmla="*/ 129200 w 338701"/>
                  <a:gd name="connsiteY9" fmla="*/ 106150 h 154026"/>
                  <a:gd name="connsiteX10" fmla="*/ 154166 w 338701"/>
                  <a:gd name="connsiteY10" fmla="*/ 81184 h 154026"/>
                  <a:gd name="connsiteX11" fmla="*/ 197986 w 338701"/>
                  <a:gd name="connsiteY11" fmla="*/ 81184 h 154026"/>
                  <a:gd name="connsiteX12" fmla="*/ 187021 w 338701"/>
                  <a:gd name="connsiteY12" fmla="*/ 57796 h 154026"/>
                  <a:gd name="connsiteX13" fmla="*/ 189865 w 338701"/>
                  <a:gd name="connsiteY13" fmla="*/ 49932 h 154026"/>
                  <a:gd name="connsiteX14" fmla="*/ 24966 w 338701"/>
                  <a:gd name="connsiteY14" fmla="*/ 49932 h 154026"/>
                  <a:gd name="connsiteX15" fmla="*/ 0 w 338701"/>
                  <a:gd name="connsiteY15" fmla="*/ 24966 h 154026"/>
                  <a:gd name="connsiteX16" fmla="*/ 24966 w 338701"/>
                  <a:gd name="connsiteY16" fmla="*/ 0 h 154026"/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68159 w 338701"/>
                  <a:gd name="connsiteY2" fmla="*/ 19756 h 154026"/>
                  <a:gd name="connsiteX3" fmla="*/ 322894 w 338701"/>
                  <a:gd name="connsiteY3" fmla="*/ 69703 h 154026"/>
                  <a:gd name="connsiteX4" fmla="*/ 326027 w 338701"/>
                  <a:gd name="connsiteY4" fmla="*/ 138218 h 154026"/>
                  <a:gd name="connsiteX5" fmla="*/ 257512 w 338701"/>
                  <a:gd name="connsiteY5" fmla="*/ 141352 h 154026"/>
                  <a:gd name="connsiteX6" fmla="*/ 246295 w 338701"/>
                  <a:gd name="connsiteY6" fmla="*/ 131116 h 154026"/>
                  <a:gd name="connsiteX7" fmla="*/ 154166 w 338701"/>
                  <a:gd name="connsiteY7" fmla="*/ 131116 h 154026"/>
                  <a:gd name="connsiteX8" fmla="*/ 129200 w 338701"/>
                  <a:gd name="connsiteY8" fmla="*/ 106150 h 154026"/>
                  <a:gd name="connsiteX9" fmla="*/ 154166 w 338701"/>
                  <a:gd name="connsiteY9" fmla="*/ 81184 h 154026"/>
                  <a:gd name="connsiteX10" fmla="*/ 197986 w 338701"/>
                  <a:gd name="connsiteY10" fmla="*/ 81184 h 154026"/>
                  <a:gd name="connsiteX11" fmla="*/ 187021 w 338701"/>
                  <a:gd name="connsiteY11" fmla="*/ 57796 h 154026"/>
                  <a:gd name="connsiteX12" fmla="*/ 189865 w 338701"/>
                  <a:gd name="connsiteY12" fmla="*/ 49932 h 154026"/>
                  <a:gd name="connsiteX13" fmla="*/ 24966 w 338701"/>
                  <a:gd name="connsiteY13" fmla="*/ 49932 h 154026"/>
                  <a:gd name="connsiteX14" fmla="*/ 0 w 338701"/>
                  <a:gd name="connsiteY14" fmla="*/ 24966 h 154026"/>
                  <a:gd name="connsiteX15" fmla="*/ 24966 w 338701"/>
                  <a:gd name="connsiteY15" fmla="*/ 0 h 154026"/>
                  <a:gd name="connsiteX0" fmla="*/ 24966 w 338701"/>
                  <a:gd name="connsiteY0" fmla="*/ 2736 h 156762"/>
                  <a:gd name="connsiteX1" fmla="*/ 203345 w 338701"/>
                  <a:gd name="connsiteY1" fmla="*/ 0 h 156762"/>
                  <a:gd name="connsiteX2" fmla="*/ 268159 w 338701"/>
                  <a:gd name="connsiteY2" fmla="*/ 22492 h 156762"/>
                  <a:gd name="connsiteX3" fmla="*/ 322894 w 338701"/>
                  <a:gd name="connsiteY3" fmla="*/ 72439 h 156762"/>
                  <a:gd name="connsiteX4" fmla="*/ 326027 w 338701"/>
                  <a:gd name="connsiteY4" fmla="*/ 140954 h 156762"/>
                  <a:gd name="connsiteX5" fmla="*/ 257512 w 338701"/>
                  <a:gd name="connsiteY5" fmla="*/ 144088 h 156762"/>
                  <a:gd name="connsiteX6" fmla="*/ 246295 w 338701"/>
                  <a:gd name="connsiteY6" fmla="*/ 133852 h 156762"/>
                  <a:gd name="connsiteX7" fmla="*/ 154166 w 338701"/>
                  <a:gd name="connsiteY7" fmla="*/ 133852 h 156762"/>
                  <a:gd name="connsiteX8" fmla="*/ 129200 w 338701"/>
                  <a:gd name="connsiteY8" fmla="*/ 108886 h 156762"/>
                  <a:gd name="connsiteX9" fmla="*/ 154166 w 338701"/>
                  <a:gd name="connsiteY9" fmla="*/ 83920 h 156762"/>
                  <a:gd name="connsiteX10" fmla="*/ 197986 w 338701"/>
                  <a:gd name="connsiteY10" fmla="*/ 83920 h 156762"/>
                  <a:gd name="connsiteX11" fmla="*/ 187021 w 338701"/>
                  <a:gd name="connsiteY11" fmla="*/ 60532 h 156762"/>
                  <a:gd name="connsiteX12" fmla="*/ 189865 w 338701"/>
                  <a:gd name="connsiteY12" fmla="*/ 52668 h 156762"/>
                  <a:gd name="connsiteX13" fmla="*/ 24966 w 338701"/>
                  <a:gd name="connsiteY13" fmla="*/ 52668 h 156762"/>
                  <a:gd name="connsiteX14" fmla="*/ 0 w 338701"/>
                  <a:gd name="connsiteY14" fmla="*/ 27702 h 156762"/>
                  <a:gd name="connsiteX15" fmla="*/ 24966 w 338701"/>
                  <a:gd name="connsiteY15" fmla="*/ 2736 h 15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38701" h="156762">
                    <a:moveTo>
                      <a:pt x="24966" y="2736"/>
                    </a:moveTo>
                    <a:lnTo>
                      <a:pt x="203345" y="0"/>
                    </a:lnTo>
                    <a:cubicBezTo>
                      <a:pt x="243877" y="3293"/>
                      <a:pt x="253249" y="10875"/>
                      <a:pt x="268159" y="22492"/>
                    </a:cubicBezTo>
                    <a:lnTo>
                      <a:pt x="322894" y="72439"/>
                    </a:lnTo>
                    <a:cubicBezTo>
                      <a:pt x="342679" y="90494"/>
                      <a:pt x="344082" y="121169"/>
                      <a:pt x="326027" y="140954"/>
                    </a:cubicBezTo>
                    <a:cubicBezTo>
                      <a:pt x="307973" y="160740"/>
                      <a:pt x="277298" y="162143"/>
                      <a:pt x="257512" y="144088"/>
                    </a:cubicBezTo>
                    <a:lnTo>
                      <a:pt x="246295" y="133852"/>
                    </a:lnTo>
                    <a:lnTo>
                      <a:pt x="154166" y="133852"/>
                    </a:lnTo>
                    <a:cubicBezTo>
                      <a:pt x="140378" y="133852"/>
                      <a:pt x="129200" y="122674"/>
                      <a:pt x="129200" y="108886"/>
                    </a:cubicBezTo>
                    <a:cubicBezTo>
                      <a:pt x="129200" y="95098"/>
                      <a:pt x="140378" y="83920"/>
                      <a:pt x="154166" y="83920"/>
                    </a:cubicBezTo>
                    <a:lnTo>
                      <a:pt x="197986" y="83920"/>
                    </a:lnTo>
                    <a:lnTo>
                      <a:pt x="187021" y="60532"/>
                    </a:lnTo>
                    <a:lnTo>
                      <a:pt x="189865" y="52668"/>
                    </a:lnTo>
                    <a:lnTo>
                      <a:pt x="24966" y="52668"/>
                    </a:lnTo>
                    <a:cubicBezTo>
                      <a:pt x="11178" y="52668"/>
                      <a:pt x="0" y="41490"/>
                      <a:pt x="0" y="27702"/>
                    </a:cubicBezTo>
                    <a:cubicBezTo>
                      <a:pt x="0" y="13914"/>
                      <a:pt x="11178" y="2736"/>
                      <a:pt x="24966" y="2736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700928649">
                      <a:custGeom>
                        <a:avLst/>
                        <a:gdLst>
                          <a:gd name="connsiteX0" fmla="*/ 24966 w 338701"/>
                          <a:gd name="connsiteY0" fmla="*/ 2736 h 156762"/>
                          <a:gd name="connsiteX1" fmla="*/ 203345 w 338701"/>
                          <a:gd name="connsiteY1" fmla="*/ 0 h 156762"/>
                          <a:gd name="connsiteX2" fmla="*/ 268159 w 338701"/>
                          <a:gd name="connsiteY2" fmla="*/ 22492 h 156762"/>
                          <a:gd name="connsiteX3" fmla="*/ 322894 w 338701"/>
                          <a:gd name="connsiteY3" fmla="*/ 72439 h 156762"/>
                          <a:gd name="connsiteX4" fmla="*/ 326027 w 338701"/>
                          <a:gd name="connsiteY4" fmla="*/ 140954 h 156762"/>
                          <a:gd name="connsiteX5" fmla="*/ 257512 w 338701"/>
                          <a:gd name="connsiteY5" fmla="*/ 144088 h 156762"/>
                          <a:gd name="connsiteX6" fmla="*/ 246295 w 338701"/>
                          <a:gd name="connsiteY6" fmla="*/ 133852 h 156762"/>
                          <a:gd name="connsiteX7" fmla="*/ 154166 w 338701"/>
                          <a:gd name="connsiteY7" fmla="*/ 133852 h 156762"/>
                          <a:gd name="connsiteX8" fmla="*/ 129200 w 338701"/>
                          <a:gd name="connsiteY8" fmla="*/ 108886 h 156762"/>
                          <a:gd name="connsiteX9" fmla="*/ 154166 w 338701"/>
                          <a:gd name="connsiteY9" fmla="*/ 83920 h 156762"/>
                          <a:gd name="connsiteX10" fmla="*/ 197986 w 338701"/>
                          <a:gd name="connsiteY10" fmla="*/ 83920 h 156762"/>
                          <a:gd name="connsiteX11" fmla="*/ 187021 w 338701"/>
                          <a:gd name="connsiteY11" fmla="*/ 60532 h 156762"/>
                          <a:gd name="connsiteX12" fmla="*/ 189865 w 338701"/>
                          <a:gd name="connsiteY12" fmla="*/ 52668 h 156762"/>
                          <a:gd name="connsiteX13" fmla="*/ 24966 w 338701"/>
                          <a:gd name="connsiteY13" fmla="*/ 52668 h 156762"/>
                          <a:gd name="connsiteX14" fmla="*/ 0 w 338701"/>
                          <a:gd name="connsiteY14" fmla="*/ 27702 h 156762"/>
                          <a:gd name="connsiteX15" fmla="*/ 24966 w 338701"/>
                          <a:gd name="connsiteY15" fmla="*/ 2736 h 1567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338701" h="156762" fill="none" extrusionOk="0">
                            <a:moveTo>
                              <a:pt x="24966" y="2736"/>
                            </a:moveTo>
                            <a:cubicBezTo>
                              <a:pt x="89562" y="-397"/>
                              <a:pt x="121000" y="17049"/>
                              <a:pt x="203345" y="0"/>
                            </a:cubicBezTo>
                            <a:cubicBezTo>
                              <a:pt x="246006" y="3099"/>
                              <a:pt x="254579" y="8519"/>
                              <a:pt x="268159" y="22492"/>
                            </a:cubicBezTo>
                            <a:cubicBezTo>
                              <a:pt x="289047" y="30745"/>
                              <a:pt x="298253" y="54383"/>
                              <a:pt x="322894" y="72439"/>
                            </a:cubicBezTo>
                            <a:cubicBezTo>
                              <a:pt x="341209" y="89314"/>
                              <a:pt x="345237" y="126816"/>
                              <a:pt x="326027" y="140954"/>
                            </a:cubicBezTo>
                            <a:cubicBezTo>
                              <a:pt x="300502" y="158513"/>
                              <a:pt x="272270" y="159548"/>
                              <a:pt x="257512" y="144088"/>
                            </a:cubicBezTo>
                            <a:cubicBezTo>
                              <a:pt x="254883" y="141801"/>
                              <a:pt x="249225" y="136016"/>
                              <a:pt x="246295" y="133852"/>
                            </a:cubicBezTo>
                            <a:cubicBezTo>
                              <a:pt x="224837" y="144448"/>
                              <a:pt x="193954" y="131945"/>
                              <a:pt x="154166" y="133852"/>
                            </a:cubicBezTo>
                            <a:cubicBezTo>
                              <a:pt x="141508" y="130286"/>
                              <a:pt x="127480" y="126191"/>
                              <a:pt x="129200" y="108886"/>
                            </a:cubicBezTo>
                            <a:cubicBezTo>
                              <a:pt x="128796" y="92780"/>
                              <a:pt x="143275" y="83370"/>
                              <a:pt x="154166" y="83920"/>
                            </a:cubicBezTo>
                            <a:cubicBezTo>
                              <a:pt x="172405" y="82213"/>
                              <a:pt x="189110" y="86036"/>
                              <a:pt x="197986" y="83920"/>
                            </a:cubicBezTo>
                            <a:cubicBezTo>
                              <a:pt x="195075" y="77951"/>
                              <a:pt x="193382" y="69383"/>
                              <a:pt x="187021" y="60532"/>
                            </a:cubicBezTo>
                            <a:cubicBezTo>
                              <a:pt x="187821" y="58217"/>
                              <a:pt x="189205" y="56589"/>
                              <a:pt x="189865" y="52668"/>
                            </a:cubicBezTo>
                            <a:cubicBezTo>
                              <a:pt x="120181" y="58314"/>
                              <a:pt x="69021" y="34161"/>
                              <a:pt x="24966" y="52668"/>
                            </a:cubicBezTo>
                            <a:cubicBezTo>
                              <a:pt x="14273" y="50098"/>
                              <a:pt x="179" y="42085"/>
                              <a:pt x="0" y="27702"/>
                            </a:cubicBezTo>
                            <a:cubicBezTo>
                              <a:pt x="-1602" y="13283"/>
                              <a:pt x="11773" y="4062"/>
                              <a:pt x="24966" y="2736"/>
                            </a:cubicBezTo>
                            <a:close/>
                          </a:path>
                          <a:path w="338701" h="156762" stroke="0" extrusionOk="0">
                            <a:moveTo>
                              <a:pt x="24966" y="2736"/>
                            </a:moveTo>
                            <a:cubicBezTo>
                              <a:pt x="78742" y="-11215"/>
                              <a:pt x="137785" y="16349"/>
                              <a:pt x="203345" y="0"/>
                            </a:cubicBezTo>
                            <a:cubicBezTo>
                              <a:pt x="242494" y="1850"/>
                              <a:pt x="252368" y="9379"/>
                              <a:pt x="268159" y="22492"/>
                            </a:cubicBezTo>
                            <a:cubicBezTo>
                              <a:pt x="293268" y="44433"/>
                              <a:pt x="297672" y="60999"/>
                              <a:pt x="322894" y="72439"/>
                            </a:cubicBezTo>
                            <a:cubicBezTo>
                              <a:pt x="348003" y="90367"/>
                              <a:pt x="349011" y="120962"/>
                              <a:pt x="326027" y="140954"/>
                            </a:cubicBezTo>
                            <a:cubicBezTo>
                              <a:pt x="308707" y="157155"/>
                              <a:pt x="277866" y="164175"/>
                              <a:pt x="257512" y="144088"/>
                            </a:cubicBezTo>
                            <a:cubicBezTo>
                              <a:pt x="251987" y="140128"/>
                              <a:pt x="249300" y="135118"/>
                              <a:pt x="246295" y="133852"/>
                            </a:cubicBezTo>
                            <a:cubicBezTo>
                              <a:pt x="217566" y="138917"/>
                              <a:pt x="186155" y="132625"/>
                              <a:pt x="154166" y="133852"/>
                            </a:cubicBezTo>
                            <a:cubicBezTo>
                              <a:pt x="140084" y="134720"/>
                              <a:pt x="131230" y="125288"/>
                              <a:pt x="129200" y="108886"/>
                            </a:cubicBezTo>
                            <a:cubicBezTo>
                              <a:pt x="128668" y="94494"/>
                              <a:pt x="141396" y="80636"/>
                              <a:pt x="154166" y="83920"/>
                            </a:cubicBezTo>
                            <a:cubicBezTo>
                              <a:pt x="164559" y="81423"/>
                              <a:pt x="178318" y="86728"/>
                              <a:pt x="197986" y="83920"/>
                            </a:cubicBezTo>
                            <a:cubicBezTo>
                              <a:pt x="191037" y="75470"/>
                              <a:pt x="192813" y="67827"/>
                              <a:pt x="187021" y="60532"/>
                            </a:cubicBezTo>
                            <a:cubicBezTo>
                              <a:pt x="187753" y="58298"/>
                              <a:pt x="188627" y="56324"/>
                              <a:pt x="189865" y="52668"/>
                            </a:cubicBezTo>
                            <a:cubicBezTo>
                              <a:pt x="140063" y="55500"/>
                              <a:pt x="96795" y="43119"/>
                              <a:pt x="24966" y="52668"/>
                            </a:cubicBezTo>
                            <a:cubicBezTo>
                              <a:pt x="10996" y="55107"/>
                              <a:pt x="-2165" y="40631"/>
                              <a:pt x="0" y="27702"/>
                            </a:cubicBezTo>
                            <a:cubicBezTo>
                              <a:pt x="-1889" y="13655"/>
                              <a:pt x="10557" y="5460"/>
                              <a:pt x="24966" y="273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" name="四角形: 上の 2 つの角を丸める 20">
              <a:extLst>
                <a:ext uri="{FF2B5EF4-FFF2-40B4-BE49-F238E27FC236}">
                  <a16:creationId xmlns:a16="http://schemas.microsoft.com/office/drawing/2014/main" id="{CD3ED81C-0B4F-2E25-D42F-B9750490B54F}"/>
                </a:ext>
              </a:extLst>
            </p:cNvPr>
            <p:cNvSpPr/>
            <p:nvPr/>
          </p:nvSpPr>
          <p:spPr>
            <a:xfrm rot="461087">
              <a:off x="3056433" y="756755"/>
              <a:ext cx="681868" cy="874244"/>
            </a:xfrm>
            <a:custGeom>
              <a:avLst/>
              <a:gdLst>
                <a:gd name="connsiteX0" fmla="*/ 80299 w 576263"/>
                <a:gd name="connsiteY0" fmla="*/ 0 h 481783"/>
                <a:gd name="connsiteX1" fmla="*/ 495964 w 576263"/>
                <a:gd name="connsiteY1" fmla="*/ 0 h 481783"/>
                <a:gd name="connsiteX2" fmla="*/ 576263 w 576263"/>
                <a:gd name="connsiteY2" fmla="*/ 80299 h 481783"/>
                <a:gd name="connsiteX3" fmla="*/ 576263 w 576263"/>
                <a:gd name="connsiteY3" fmla="*/ 481783 h 481783"/>
                <a:gd name="connsiteX4" fmla="*/ 576263 w 576263"/>
                <a:gd name="connsiteY4" fmla="*/ 481783 h 481783"/>
                <a:gd name="connsiteX5" fmla="*/ 0 w 576263"/>
                <a:gd name="connsiteY5" fmla="*/ 481783 h 481783"/>
                <a:gd name="connsiteX6" fmla="*/ 0 w 576263"/>
                <a:gd name="connsiteY6" fmla="*/ 481783 h 481783"/>
                <a:gd name="connsiteX7" fmla="*/ 0 w 576263"/>
                <a:gd name="connsiteY7" fmla="*/ 80299 h 481783"/>
                <a:gd name="connsiteX8" fmla="*/ 80299 w 576263"/>
                <a:gd name="connsiteY8" fmla="*/ 0 h 481783"/>
                <a:gd name="connsiteX0" fmla="*/ 381751 w 877715"/>
                <a:gd name="connsiteY0" fmla="*/ 0 h 1310588"/>
                <a:gd name="connsiteX1" fmla="*/ 797416 w 877715"/>
                <a:gd name="connsiteY1" fmla="*/ 0 h 1310588"/>
                <a:gd name="connsiteX2" fmla="*/ 877715 w 877715"/>
                <a:gd name="connsiteY2" fmla="*/ 80299 h 1310588"/>
                <a:gd name="connsiteX3" fmla="*/ 877715 w 877715"/>
                <a:gd name="connsiteY3" fmla="*/ 481783 h 1310588"/>
                <a:gd name="connsiteX4" fmla="*/ 877715 w 877715"/>
                <a:gd name="connsiteY4" fmla="*/ 481783 h 1310588"/>
                <a:gd name="connsiteX5" fmla="*/ 301452 w 877715"/>
                <a:gd name="connsiteY5" fmla="*/ 481783 h 1310588"/>
                <a:gd name="connsiteX6" fmla="*/ 0 w 877715"/>
                <a:gd name="connsiteY6" fmla="*/ 1310588 h 1310588"/>
                <a:gd name="connsiteX7" fmla="*/ 301452 w 877715"/>
                <a:gd name="connsiteY7" fmla="*/ 80299 h 1310588"/>
                <a:gd name="connsiteX8" fmla="*/ 381751 w 877715"/>
                <a:gd name="connsiteY8" fmla="*/ 0 h 1310588"/>
                <a:gd name="connsiteX0" fmla="*/ 381751 w 1127195"/>
                <a:gd name="connsiteY0" fmla="*/ 0 h 1437219"/>
                <a:gd name="connsiteX1" fmla="*/ 797416 w 1127195"/>
                <a:gd name="connsiteY1" fmla="*/ 0 h 1437219"/>
                <a:gd name="connsiteX2" fmla="*/ 877715 w 1127195"/>
                <a:gd name="connsiteY2" fmla="*/ 80299 h 1437219"/>
                <a:gd name="connsiteX3" fmla="*/ 877715 w 1127195"/>
                <a:gd name="connsiteY3" fmla="*/ 481783 h 1437219"/>
                <a:gd name="connsiteX4" fmla="*/ 877715 w 1127195"/>
                <a:gd name="connsiteY4" fmla="*/ 481783 h 1437219"/>
                <a:gd name="connsiteX5" fmla="*/ 1127195 w 1127195"/>
                <a:gd name="connsiteY5" fmla="*/ 1437219 h 1437219"/>
                <a:gd name="connsiteX6" fmla="*/ 0 w 1127195"/>
                <a:gd name="connsiteY6" fmla="*/ 1310588 h 1437219"/>
                <a:gd name="connsiteX7" fmla="*/ 301452 w 1127195"/>
                <a:gd name="connsiteY7" fmla="*/ 80299 h 1437219"/>
                <a:gd name="connsiteX8" fmla="*/ 381751 w 1127195"/>
                <a:gd name="connsiteY8" fmla="*/ 0 h 1437219"/>
                <a:gd name="connsiteX0" fmla="*/ 381751 w 1127195"/>
                <a:gd name="connsiteY0" fmla="*/ 0 h 1445212"/>
                <a:gd name="connsiteX1" fmla="*/ 797416 w 1127195"/>
                <a:gd name="connsiteY1" fmla="*/ 0 h 1445212"/>
                <a:gd name="connsiteX2" fmla="*/ 877715 w 1127195"/>
                <a:gd name="connsiteY2" fmla="*/ 80299 h 1445212"/>
                <a:gd name="connsiteX3" fmla="*/ 877715 w 1127195"/>
                <a:gd name="connsiteY3" fmla="*/ 481783 h 1445212"/>
                <a:gd name="connsiteX4" fmla="*/ 877715 w 1127195"/>
                <a:gd name="connsiteY4" fmla="*/ 481783 h 1445212"/>
                <a:gd name="connsiteX5" fmla="*/ 1127195 w 1127195"/>
                <a:gd name="connsiteY5" fmla="*/ 1437219 h 1445212"/>
                <a:gd name="connsiteX6" fmla="*/ 369071 w 1127195"/>
                <a:gd name="connsiteY6" fmla="*/ 1438034 h 1445212"/>
                <a:gd name="connsiteX7" fmla="*/ 0 w 1127195"/>
                <a:gd name="connsiteY7" fmla="*/ 1310588 h 1445212"/>
                <a:gd name="connsiteX8" fmla="*/ 301452 w 1127195"/>
                <a:gd name="connsiteY8" fmla="*/ 80299 h 1445212"/>
                <a:gd name="connsiteX9" fmla="*/ 381751 w 1127195"/>
                <a:gd name="connsiteY9" fmla="*/ 0 h 1445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7195" h="1445212">
                  <a:moveTo>
                    <a:pt x="381751" y="0"/>
                  </a:moveTo>
                  <a:lnTo>
                    <a:pt x="797416" y="0"/>
                  </a:lnTo>
                  <a:cubicBezTo>
                    <a:pt x="841764" y="0"/>
                    <a:pt x="877715" y="35951"/>
                    <a:pt x="877715" y="80299"/>
                  </a:cubicBezTo>
                  <a:lnTo>
                    <a:pt x="877715" y="481783"/>
                  </a:lnTo>
                  <a:lnTo>
                    <a:pt x="877715" y="481783"/>
                  </a:lnTo>
                  <a:lnTo>
                    <a:pt x="1127195" y="1437219"/>
                  </a:lnTo>
                  <a:cubicBezTo>
                    <a:pt x="920709" y="1412031"/>
                    <a:pt x="575557" y="1463222"/>
                    <a:pt x="369071" y="1438034"/>
                  </a:cubicBezTo>
                  <a:lnTo>
                    <a:pt x="0" y="1310588"/>
                  </a:lnTo>
                  <a:cubicBezTo>
                    <a:pt x="0" y="1176760"/>
                    <a:pt x="301452" y="214127"/>
                    <a:pt x="301452" y="80299"/>
                  </a:cubicBezTo>
                  <a:cubicBezTo>
                    <a:pt x="301452" y="35951"/>
                    <a:pt x="337403" y="0"/>
                    <a:pt x="381751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841432604">
                    <a:custGeom>
                      <a:avLst/>
                      <a:gdLst>
                        <a:gd name="connsiteX0" fmla="*/ 230930 w 681868"/>
                        <a:gd name="connsiteY0" fmla="*/ 0 h 874244"/>
                        <a:gd name="connsiteX1" fmla="*/ 482376 w 681868"/>
                        <a:gd name="connsiteY1" fmla="*/ 0 h 874244"/>
                        <a:gd name="connsiteX2" fmla="*/ 530951 w 681868"/>
                        <a:gd name="connsiteY2" fmla="*/ 48574 h 874244"/>
                        <a:gd name="connsiteX3" fmla="*/ 530951 w 681868"/>
                        <a:gd name="connsiteY3" fmla="*/ 291442 h 874244"/>
                        <a:gd name="connsiteX4" fmla="*/ 530951 w 681868"/>
                        <a:gd name="connsiteY4" fmla="*/ 291442 h 874244"/>
                        <a:gd name="connsiteX5" fmla="*/ 681868 w 681868"/>
                        <a:gd name="connsiteY5" fmla="*/ 869408 h 874244"/>
                        <a:gd name="connsiteX6" fmla="*/ 223260 w 681868"/>
                        <a:gd name="connsiteY6" fmla="*/ 869901 h 874244"/>
                        <a:gd name="connsiteX7" fmla="*/ 0 w 681868"/>
                        <a:gd name="connsiteY7" fmla="*/ 792806 h 874244"/>
                        <a:gd name="connsiteX8" fmla="*/ 182355 w 681868"/>
                        <a:gd name="connsiteY8" fmla="*/ 48574 h 874244"/>
                        <a:gd name="connsiteX9" fmla="*/ 230930 w 681868"/>
                        <a:gd name="connsiteY9" fmla="*/ 0 h 8742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81868" h="874244" fill="none" extrusionOk="0">
                          <a:moveTo>
                            <a:pt x="230930" y="0"/>
                          </a:moveTo>
                          <a:cubicBezTo>
                            <a:pt x="298646" y="-20414"/>
                            <a:pt x="374256" y="21025"/>
                            <a:pt x="482376" y="0"/>
                          </a:cubicBezTo>
                          <a:cubicBezTo>
                            <a:pt x="507362" y="7618"/>
                            <a:pt x="528792" y="22365"/>
                            <a:pt x="530951" y="48574"/>
                          </a:cubicBezTo>
                          <a:cubicBezTo>
                            <a:pt x="534468" y="126186"/>
                            <a:pt x="505295" y="190272"/>
                            <a:pt x="530951" y="291442"/>
                          </a:cubicBezTo>
                          <a:lnTo>
                            <a:pt x="530951" y="291442"/>
                          </a:lnTo>
                          <a:cubicBezTo>
                            <a:pt x="638015" y="568792"/>
                            <a:pt x="621964" y="685468"/>
                            <a:pt x="681868" y="869408"/>
                          </a:cubicBezTo>
                          <a:cubicBezTo>
                            <a:pt x="566123" y="862117"/>
                            <a:pt x="372109" y="879624"/>
                            <a:pt x="223260" y="869901"/>
                          </a:cubicBezTo>
                          <a:cubicBezTo>
                            <a:pt x="130949" y="858238"/>
                            <a:pt x="103612" y="814905"/>
                            <a:pt x="0" y="792806"/>
                          </a:cubicBezTo>
                          <a:cubicBezTo>
                            <a:pt x="20750" y="719836"/>
                            <a:pt x="191467" y="145926"/>
                            <a:pt x="182355" y="48574"/>
                          </a:cubicBezTo>
                          <a:cubicBezTo>
                            <a:pt x="188499" y="22480"/>
                            <a:pt x="205514" y="800"/>
                            <a:pt x="230930" y="0"/>
                          </a:cubicBezTo>
                          <a:close/>
                        </a:path>
                        <a:path w="681868" h="874244" stroke="0" extrusionOk="0">
                          <a:moveTo>
                            <a:pt x="230930" y="0"/>
                          </a:moveTo>
                          <a:cubicBezTo>
                            <a:pt x="336507" y="-16510"/>
                            <a:pt x="387541" y="24926"/>
                            <a:pt x="482376" y="0"/>
                          </a:cubicBezTo>
                          <a:cubicBezTo>
                            <a:pt x="507584" y="5311"/>
                            <a:pt x="529432" y="20296"/>
                            <a:pt x="530951" y="48574"/>
                          </a:cubicBezTo>
                          <a:cubicBezTo>
                            <a:pt x="545727" y="164681"/>
                            <a:pt x="526747" y="173416"/>
                            <a:pt x="530951" y="291442"/>
                          </a:cubicBezTo>
                          <a:lnTo>
                            <a:pt x="530951" y="291442"/>
                          </a:lnTo>
                          <a:cubicBezTo>
                            <a:pt x="634208" y="544187"/>
                            <a:pt x="595142" y="650857"/>
                            <a:pt x="681868" y="869408"/>
                          </a:cubicBezTo>
                          <a:cubicBezTo>
                            <a:pt x="555363" y="850843"/>
                            <a:pt x="329618" y="904806"/>
                            <a:pt x="223260" y="869901"/>
                          </a:cubicBezTo>
                          <a:cubicBezTo>
                            <a:pt x="153796" y="848231"/>
                            <a:pt x="69369" y="814390"/>
                            <a:pt x="0" y="792806"/>
                          </a:cubicBezTo>
                          <a:cubicBezTo>
                            <a:pt x="-7735" y="705038"/>
                            <a:pt x="185247" y="147162"/>
                            <a:pt x="182355" y="48574"/>
                          </a:cubicBezTo>
                          <a:cubicBezTo>
                            <a:pt x="180918" y="14799"/>
                            <a:pt x="202446" y="-7078"/>
                            <a:pt x="23093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1DB91C23-DA61-A6E6-89BC-150400B8451F}"/>
                </a:ext>
              </a:extLst>
            </p:cNvPr>
            <p:cNvSpPr/>
            <p:nvPr/>
          </p:nvSpPr>
          <p:spPr>
            <a:xfrm>
              <a:off x="3420222" y="713939"/>
              <a:ext cx="92190" cy="64821"/>
            </a:xfrm>
            <a:prstGeom prst="trapezoid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115749404">
                    <a:custGeom>
                      <a:avLst/>
                      <a:gdLst>
                        <a:gd name="connsiteX0" fmla="*/ 0 w 92190"/>
                        <a:gd name="connsiteY0" fmla="*/ 64821 h 64821"/>
                        <a:gd name="connsiteX1" fmla="*/ 16205 w 92190"/>
                        <a:gd name="connsiteY1" fmla="*/ 0 h 64821"/>
                        <a:gd name="connsiteX2" fmla="*/ 75985 w 92190"/>
                        <a:gd name="connsiteY2" fmla="*/ 0 h 64821"/>
                        <a:gd name="connsiteX3" fmla="*/ 92190 w 92190"/>
                        <a:gd name="connsiteY3" fmla="*/ 64821 h 64821"/>
                        <a:gd name="connsiteX4" fmla="*/ 0 w 92190"/>
                        <a:gd name="connsiteY4" fmla="*/ 64821 h 648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2190" h="64821" fill="none" extrusionOk="0">
                          <a:moveTo>
                            <a:pt x="0" y="64821"/>
                          </a:moveTo>
                          <a:cubicBezTo>
                            <a:pt x="4587" y="41787"/>
                            <a:pt x="14588" y="32089"/>
                            <a:pt x="16205" y="0"/>
                          </a:cubicBezTo>
                          <a:cubicBezTo>
                            <a:pt x="35217" y="-2152"/>
                            <a:pt x="54743" y="6801"/>
                            <a:pt x="75985" y="0"/>
                          </a:cubicBezTo>
                          <a:cubicBezTo>
                            <a:pt x="86822" y="22222"/>
                            <a:pt x="77945" y="37937"/>
                            <a:pt x="92190" y="64821"/>
                          </a:cubicBezTo>
                          <a:cubicBezTo>
                            <a:pt x="50347" y="70059"/>
                            <a:pt x="28028" y="64411"/>
                            <a:pt x="0" y="64821"/>
                          </a:cubicBezTo>
                          <a:close/>
                        </a:path>
                        <a:path w="92190" h="64821" stroke="0" extrusionOk="0">
                          <a:moveTo>
                            <a:pt x="0" y="64821"/>
                          </a:moveTo>
                          <a:cubicBezTo>
                            <a:pt x="50" y="39680"/>
                            <a:pt x="15404" y="29239"/>
                            <a:pt x="16205" y="0"/>
                          </a:cubicBezTo>
                          <a:cubicBezTo>
                            <a:pt x="45286" y="-5385"/>
                            <a:pt x="59501" y="1678"/>
                            <a:pt x="75985" y="0"/>
                          </a:cubicBezTo>
                          <a:cubicBezTo>
                            <a:pt x="82690" y="13188"/>
                            <a:pt x="78514" y="36400"/>
                            <a:pt x="92190" y="64821"/>
                          </a:cubicBezTo>
                          <a:cubicBezTo>
                            <a:pt x="51742" y="65988"/>
                            <a:pt x="43391" y="59530"/>
                            <a:pt x="0" y="648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B923A32B-4B4C-19AF-EAAF-B20B6328914B}"/>
                </a:ext>
              </a:extLst>
            </p:cNvPr>
            <p:cNvSpPr/>
            <p:nvPr/>
          </p:nvSpPr>
          <p:spPr>
            <a:xfrm rot="900000">
              <a:off x="3380146" y="494503"/>
              <a:ext cx="217511" cy="253221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353769173">
                    <a:custGeom>
                      <a:avLst/>
                      <a:gdLst>
                        <a:gd name="connsiteX0" fmla="*/ 0 w 217511"/>
                        <a:gd name="connsiteY0" fmla="*/ 126611 h 253221"/>
                        <a:gd name="connsiteX1" fmla="*/ 108756 w 217511"/>
                        <a:gd name="connsiteY1" fmla="*/ 0 h 253221"/>
                        <a:gd name="connsiteX2" fmla="*/ 217512 w 217511"/>
                        <a:gd name="connsiteY2" fmla="*/ 126611 h 253221"/>
                        <a:gd name="connsiteX3" fmla="*/ 108756 w 217511"/>
                        <a:gd name="connsiteY3" fmla="*/ 253222 h 253221"/>
                        <a:gd name="connsiteX4" fmla="*/ 0 w 217511"/>
                        <a:gd name="connsiteY4" fmla="*/ 126611 h 2532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7511" h="253221" fill="none" extrusionOk="0">
                          <a:moveTo>
                            <a:pt x="0" y="126611"/>
                          </a:moveTo>
                          <a:cubicBezTo>
                            <a:pt x="4050" y="54902"/>
                            <a:pt x="53428" y="-1813"/>
                            <a:pt x="108756" y="0"/>
                          </a:cubicBezTo>
                          <a:cubicBezTo>
                            <a:pt x="151517" y="-6768"/>
                            <a:pt x="226558" y="69930"/>
                            <a:pt x="217512" y="126611"/>
                          </a:cubicBezTo>
                          <a:cubicBezTo>
                            <a:pt x="216904" y="201636"/>
                            <a:pt x="162695" y="247997"/>
                            <a:pt x="108756" y="253222"/>
                          </a:cubicBezTo>
                          <a:cubicBezTo>
                            <a:pt x="46407" y="255151"/>
                            <a:pt x="-5885" y="183168"/>
                            <a:pt x="0" y="126611"/>
                          </a:cubicBezTo>
                          <a:close/>
                        </a:path>
                        <a:path w="217511" h="253221" stroke="0" extrusionOk="0">
                          <a:moveTo>
                            <a:pt x="0" y="126611"/>
                          </a:moveTo>
                          <a:cubicBezTo>
                            <a:pt x="1200" y="52509"/>
                            <a:pt x="47773" y="-1784"/>
                            <a:pt x="108756" y="0"/>
                          </a:cubicBezTo>
                          <a:cubicBezTo>
                            <a:pt x="174014" y="8668"/>
                            <a:pt x="220505" y="54963"/>
                            <a:pt x="217512" y="126611"/>
                          </a:cubicBezTo>
                          <a:cubicBezTo>
                            <a:pt x="214116" y="193588"/>
                            <a:pt x="173029" y="251060"/>
                            <a:pt x="108756" y="253222"/>
                          </a:cubicBezTo>
                          <a:cubicBezTo>
                            <a:pt x="63266" y="256758"/>
                            <a:pt x="9858" y="181388"/>
                            <a:pt x="0" y="12661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52225060-A586-D062-A3F6-A99BD7F74575}"/>
                </a:ext>
              </a:extLst>
            </p:cNvPr>
            <p:cNvSpPr/>
            <p:nvPr/>
          </p:nvSpPr>
          <p:spPr>
            <a:xfrm>
              <a:off x="3179944" y="1941225"/>
              <a:ext cx="637897" cy="115238"/>
            </a:xfrm>
            <a:prstGeom prst="round2Same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652702341">
                    <a:custGeom>
                      <a:avLst/>
                      <a:gdLst>
                        <a:gd name="connsiteX0" fmla="*/ 19207 w 637897"/>
                        <a:gd name="connsiteY0" fmla="*/ 0 h 115238"/>
                        <a:gd name="connsiteX1" fmla="*/ 618690 w 637897"/>
                        <a:gd name="connsiteY1" fmla="*/ 0 h 115238"/>
                        <a:gd name="connsiteX2" fmla="*/ 637897 w 637897"/>
                        <a:gd name="connsiteY2" fmla="*/ 19207 h 115238"/>
                        <a:gd name="connsiteX3" fmla="*/ 637897 w 637897"/>
                        <a:gd name="connsiteY3" fmla="*/ 115238 h 115238"/>
                        <a:gd name="connsiteX4" fmla="*/ 637897 w 637897"/>
                        <a:gd name="connsiteY4" fmla="*/ 115238 h 115238"/>
                        <a:gd name="connsiteX5" fmla="*/ 331706 w 637897"/>
                        <a:gd name="connsiteY5" fmla="*/ 115238 h 115238"/>
                        <a:gd name="connsiteX6" fmla="*/ 0 w 637897"/>
                        <a:gd name="connsiteY6" fmla="*/ 115238 h 115238"/>
                        <a:gd name="connsiteX7" fmla="*/ 0 w 637897"/>
                        <a:gd name="connsiteY7" fmla="*/ 115238 h 115238"/>
                        <a:gd name="connsiteX8" fmla="*/ 0 w 637897"/>
                        <a:gd name="connsiteY8" fmla="*/ 19207 h 115238"/>
                        <a:gd name="connsiteX9" fmla="*/ 19207 w 637897"/>
                        <a:gd name="connsiteY9" fmla="*/ 0 h 1152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37897" h="115238" fill="none" extrusionOk="0">
                          <a:moveTo>
                            <a:pt x="19207" y="0"/>
                          </a:moveTo>
                          <a:cubicBezTo>
                            <a:pt x="202103" y="-57727"/>
                            <a:pt x="481895" y="70722"/>
                            <a:pt x="618690" y="0"/>
                          </a:cubicBezTo>
                          <a:cubicBezTo>
                            <a:pt x="627909" y="674"/>
                            <a:pt x="636388" y="8513"/>
                            <a:pt x="637897" y="19207"/>
                          </a:cubicBezTo>
                          <a:cubicBezTo>
                            <a:pt x="645358" y="59710"/>
                            <a:pt x="633762" y="85476"/>
                            <a:pt x="637897" y="115238"/>
                          </a:cubicBezTo>
                          <a:lnTo>
                            <a:pt x="637897" y="115238"/>
                          </a:lnTo>
                          <a:cubicBezTo>
                            <a:pt x="549004" y="149014"/>
                            <a:pt x="465773" y="97435"/>
                            <a:pt x="331706" y="115238"/>
                          </a:cubicBezTo>
                          <a:cubicBezTo>
                            <a:pt x="197639" y="133041"/>
                            <a:pt x="159507" y="90670"/>
                            <a:pt x="0" y="115238"/>
                          </a:cubicBezTo>
                          <a:lnTo>
                            <a:pt x="0" y="115238"/>
                          </a:lnTo>
                          <a:cubicBezTo>
                            <a:pt x="-518" y="85992"/>
                            <a:pt x="4804" y="52590"/>
                            <a:pt x="0" y="19207"/>
                          </a:cubicBezTo>
                          <a:cubicBezTo>
                            <a:pt x="-2317" y="9581"/>
                            <a:pt x="7103" y="-946"/>
                            <a:pt x="19207" y="0"/>
                          </a:cubicBezTo>
                          <a:close/>
                        </a:path>
                        <a:path w="637897" h="115238" stroke="0" extrusionOk="0">
                          <a:moveTo>
                            <a:pt x="19207" y="0"/>
                          </a:moveTo>
                          <a:cubicBezTo>
                            <a:pt x="260660" y="-71247"/>
                            <a:pt x="345757" y="50999"/>
                            <a:pt x="618690" y="0"/>
                          </a:cubicBezTo>
                          <a:cubicBezTo>
                            <a:pt x="628454" y="-932"/>
                            <a:pt x="638920" y="8574"/>
                            <a:pt x="637897" y="19207"/>
                          </a:cubicBezTo>
                          <a:cubicBezTo>
                            <a:pt x="646184" y="52271"/>
                            <a:pt x="634169" y="81478"/>
                            <a:pt x="637897" y="115238"/>
                          </a:cubicBezTo>
                          <a:lnTo>
                            <a:pt x="637897" y="115238"/>
                          </a:lnTo>
                          <a:cubicBezTo>
                            <a:pt x="517266" y="130458"/>
                            <a:pt x="386713" y="94491"/>
                            <a:pt x="306191" y="115238"/>
                          </a:cubicBezTo>
                          <a:cubicBezTo>
                            <a:pt x="225669" y="135985"/>
                            <a:pt x="150107" y="91447"/>
                            <a:pt x="0" y="115238"/>
                          </a:cubicBezTo>
                          <a:lnTo>
                            <a:pt x="0" y="115238"/>
                          </a:lnTo>
                          <a:cubicBezTo>
                            <a:pt x="-1212" y="73201"/>
                            <a:pt x="1018" y="56317"/>
                            <a:pt x="0" y="19207"/>
                          </a:cubicBezTo>
                          <a:cubicBezTo>
                            <a:pt x="-46" y="8863"/>
                            <a:pt x="10021" y="186"/>
                            <a:pt x="1920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F6AF4497-E374-0823-CED9-6B2BADCA8714}"/>
                </a:ext>
              </a:extLst>
            </p:cNvPr>
            <p:cNvSpPr/>
            <p:nvPr/>
          </p:nvSpPr>
          <p:spPr>
            <a:xfrm>
              <a:off x="3005282" y="2024773"/>
              <a:ext cx="987220" cy="146928"/>
            </a:xfrm>
            <a:prstGeom prst="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296000116">
                    <a:custGeom>
                      <a:avLst/>
                      <a:gdLst>
                        <a:gd name="connsiteX0" fmla="*/ 0 w 987220"/>
                        <a:gd name="connsiteY0" fmla="*/ 0 h 146928"/>
                        <a:gd name="connsiteX1" fmla="*/ 513354 w 987220"/>
                        <a:gd name="connsiteY1" fmla="*/ 0 h 146928"/>
                        <a:gd name="connsiteX2" fmla="*/ 987220 w 987220"/>
                        <a:gd name="connsiteY2" fmla="*/ 0 h 146928"/>
                        <a:gd name="connsiteX3" fmla="*/ 987220 w 987220"/>
                        <a:gd name="connsiteY3" fmla="*/ 146928 h 146928"/>
                        <a:gd name="connsiteX4" fmla="*/ 523227 w 987220"/>
                        <a:gd name="connsiteY4" fmla="*/ 146928 h 146928"/>
                        <a:gd name="connsiteX5" fmla="*/ 0 w 987220"/>
                        <a:gd name="connsiteY5" fmla="*/ 146928 h 146928"/>
                        <a:gd name="connsiteX6" fmla="*/ 0 w 987220"/>
                        <a:gd name="connsiteY6" fmla="*/ 0 h 14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87220" h="146928" fill="none" extrusionOk="0">
                          <a:moveTo>
                            <a:pt x="0" y="0"/>
                          </a:moveTo>
                          <a:cubicBezTo>
                            <a:pt x="204884" y="-39648"/>
                            <a:pt x="307867" y="30754"/>
                            <a:pt x="513354" y="0"/>
                          </a:cubicBezTo>
                          <a:cubicBezTo>
                            <a:pt x="718841" y="-30754"/>
                            <a:pt x="775058" y="14696"/>
                            <a:pt x="987220" y="0"/>
                          </a:cubicBezTo>
                          <a:cubicBezTo>
                            <a:pt x="996131" y="68989"/>
                            <a:pt x="972251" y="92233"/>
                            <a:pt x="987220" y="146928"/>
                          </a:cubicBezTo>
                          <a:cubicBezTo>
                            <a:pt x="809846" y="149587"/>
                            <a:pt x="669629" y="128251"/>
                            <a:pt x="523227" y="146928"/>
                          </a:cubicBezTo>
                          <a:cubicBezTo>
                            <a:pt x="376825" y="165605"/>
                            <a:pt x="191444" y="104931"/>
                            <a:pt x="0" y="146928"/>
                          </a:cubicBezTo>
                          <a:cubicBezTo>
                            <a:pt x="-557" y="102058"/>
                            <a:pt x="11779" y="44146"/>
                            <a:pt x="0" y="0"/>
                          </a:cubicBezTo>
                          <a:close/>
                        </a:path>
                        <a:path w="987220" h="146928" stroke="0" extrusionOk="0">
                          <a:moveTo>
                            <a:pt x="0" y="0"/>
                          </a:moveTo>
                          <a:cubicBezTo>
                            <a:pt x="197553" y="-41940"/>
                            <a:pt x="266997" y="25114"/>
                            <a:pt x="503482" y="0"/>
                          </a:cubicBezTo>
                          <a:cubicBezTo>
                            <a:pt x="739967" y="-25114"/>
                            <a:pt x="779665" y="20402"/>
                            <a:pt x="987220" y="0"/>
                          </a:cubicBezTo>
                          <a:cubicBezTo>
                            <a:pt x="988924" y="66706"/>
                            <a:pt x="975162" y="114327"/>
                            <a:pt x="987220" y="146928"/>
                          </a:cubicBezTo>
                          <a:cubicBezTo>
                            <a:pt x="849538" y="160060"/>
                            <a:pt x="709988" y="144530"/>
                            <a:pt x="523227" y="146928"/>
                          </a:cubicBezTo>
                          <a:cubicBezTo>
                            <a:pt x="336466" y="149326"/>
                            <a:pt x="178172" y="97438"/>
                            <a:pt x="0" y="146928"/>
                          </a:cubicBezTo>
                          <a:cubicBezTo>
                            <a:pt x="-3320" y="112626"/>
                            <a:pt x="15905" y="43444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7DAB40B-AC01-EC18-6D74-C50D24C1644A}"/>
                </a:ext>
              </a:extLst>
            </p:cNvPr>
            <p:cNvSpPr/>
            <p:nvPr/>
          </p:nvSpPr>
          <p:spPr>
            <a:xfrm>
              <a:off x="3252632" y="1874962"/>
              <a:ext cx="178619" cy="66262"/>
            </a:xfrm>
            <a:custGeom>
              <a:avLst/>
              <a:gdLst>
                <a:gd name="connsiteX0" fmla="*/ 54769 w 295275"/>
                <a:gd name="connsiteY0" fmla="*/ 0 h 109537"/>
                <a:gd name="connsiteX1" fmla="*/ 66675 w 295275"/>
                <a:gd name="connsiteY1" fmla="*/ 0 h 109537"/>
                <a:gd name="connsiteX2" fmla="*/ 173832 w 295275"/>
                <a:gd name="connsiteY2" fmla="*/ 0 h 109537"/>
                <a:gd name="connsiteX3" fmla="*/ 295275 w 295275"/>
                <a:gd name="connsiteY3" fmla="*/ 0 h 109537"/>
                <a:gd name="connsiteX4" fmla="*/ 295275 w 295275"/>
                <a:gd name="connsiteY4" fmla="*/ 89977 h 109537"/>
                <a:gd name="connsiteX5" fmla="*/ 275715 w 295275"/>
                <a:gd name="connsiteY5" fmla="*/ 109537 h 109537"/>
                <a:gd name="connsiteX6" fmla="*/ 209040 w 295275"/>
                <a:gd name="connsiteY6" fmla="*/ 109537 h 109537"/>
                <a:gd name="connsiteX7" fmla="*/ 86235 w 295275"/>
                <a:gd name="connsiteY7" fmla="*/ 109537 h 109537"/>
                <a:gd name="connsiteX8" fmla="*/ 19560 w 295275"/>
                <a:gd name="connsiteY8" fmla="*/ 109537 h 109537"/>
                <a:gd name="connsiteX9" fmla="*/ 0 w 295275"/>
                <a:gd name="connsiteY9" fmla="*/ 89977 h 109537"/>
                <a:gd name="connsiteX10" fmla="*/ 0 w 295275"/>
                <a:gd name="connsiteY10" fmla="*/ 54769 h 109537"/>
                <a:gd name="connsiteX11" fmla="*/ 54769 w 295275"/>
                <a:gd name="connsiteY11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109537">
                  <a:moveTo>
                    <a:pt x="54769" y="0"/>
                  </a:moveTo>
                  <a:lnTo>
                    <a:pt x="66675" y="0"/>
                  </a:lnTo>
                  <a:lnTo>
                    <a:pt x="173832" y="0"/>
                  </a:lnTo>
                  <a:lnTo>
                    <a:pt x="295275" y="0"/>
                  </a:lnTo>
                  <a:lnTo>
                    <a:pt x="295275" y="89977"/>
                  </a:lnTo>
                  <a:cubicBezTo>
                    <a:pt x="295275" y="100780"/>
                    <a:pt x="286518" y="109537"/>
                    <a:pt x="275715" y="109537"/>
                  </a:cubicBezTo>
                  <a:lnTo>
                    <a:pt x="209040" y="109537"/>
                  </a:lnTo>
                  <a:lnTo>
                    <a:pt x="86235" y="109537"/>
                  </a:lnTo>
                  <a:lnTo>
                    <a:pt x="19560" y="109537"/>
                  </a:lnTo>
                  <a:cubicBezTo>
                    <a:pt x="8757" y="109537"/>
                    <a:pt x="0" y="100780"/>
                    <a:pt x="0" y="89977"/>
                  </a:cubicBezTo>
                  <a:lnTo>
                    <a:pt x="0" y="54769"/>
                  </a:lnTo>
                  <a:cubicBezTo>
                    <a:pt x="0" y="24521"/>
                    <a:pt x="24521" y="0"/>
                    <a:pt x="54769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622847764">
                    <a:custGeom>
                      <a:avLst/>
                      <a:gdLst>
                        <a:gd name="connsiteX0" fmla="*/ 33131 w 178619"/>
                        <a:gd name="connsiteY0" fmla="*/ 0 h 66262"/>
                        <a:gd name="connsiteX1" fmla="*/ 40333 w 178619"/>
                        <a:gd name="connsiteY1" fmla="*/ 0 h 66262"/>
                        <a:gd name="connsiteX2" fmla="*/ 105155 w 178619"/>
                        <a:gd name="connsiteY2" fmla="*/ 0 h 66262"/>
                        <a:gd name="connsiteX3" fmla="*/ 178619 w 178619"/>
                        <a:gd name="connsiteY3" fmla="*/ 0 h 66262"/>
                        <a:gd name="connsiteX4" fmla="*/ 178619 w 178619"/>
                        <a:gd name="connsiteY4" fmla="*/ 54429 h 66262"/>
                        <a:gd name="connsiteX5" fmla="*/ 166786 w 178619"/>
                        <a:gd name="connsiteY5" fmla="*/ 66262 h 66262"/>
                        <a:gd name="connsiteX6" fmla="*/ 126453 w 178619"/>
                        <a:gd name="connsiteY6" fmla="*/ 66262 h 66262"/>
                        <a:gd name="connsiteX7" fmla="*/ 52165 w 178619"/>
                        <a:gd name="connsiteY7" fmla="*/ 66262 h 66262"/>
                        <a:gd name="connsiteX8" fmla="*/ 11832 w 178619"/>
                        <a:gd name="connsiteY8" fmla="*/ 66262 h 66262"/>
                        <a:gd name="connsiteX9" fmla="*/ 0 w 178619"/>
                        <a:gd name="connsiteY9" fmla="*/ 54429 h 66262"/>
                        <a:gd name="connsiteX10" fmla="*/ 0 w 178619"/>
                        <a:gd name="connsiteY10" fmla="*/ 33131 h 66262"/>
                        <a:gd name="connsiteX11" fmla="*/ 33131 w 178619"/>
                        <a:gd name="connsiteY11" fmla="*/ 0 h 66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78619" h="66262" fill="none" extrusionOk="0">
                          <a:moveTo>
                            <a:pt x="33131" y="0"/>
                          </a:moveTo>
                          <a:cubicBezTo>
                            <a:pt x="34845" y="-261"/>
                            <a:pt x="37164" y="105"/>
                            <a:pt x="40333" y="0"/>
                          </a:cubicBezTo>
                          <a:cubicBezTo>
                            <a:pt x="55232" y="-1569"/>
                            <a:pt x="82390" y="2297"/>
                            <a:pt x="105155" y="0"/>
                          </a:cubicBezTo>
                          <a:cubicBezTo>
                            <a:pt x="127589" y="-2679"/>
                            <a:pt x="142254" y="6090"/>
                            <a:pt x="178619" y="0"/>
                          </a:cubicBezTo>
                          <a:cubicBezTo>
                            <a:pt x="181921" y="15647"/>
                            <a:pt x="176383" y="33485"/>
                            <a:pt x="178619" y="54429"/>
                          </a:cubicBezTo>
                          <a:cubicBezTo>
                            <a:pt x="178907" y="62206"/>
                            <a:pt x="172531" y="65442"/>
                            <a:pt x="166786" y="66262"/>
                          </a:cubicBezTo>
                          <a:cubicBezTo>
                            <a:pt x="148238" y="67056"/>
                            <a:pt x="136046" y="65952"/>
                            <a:pt x="126453" y="66262"/>
                          </a:cubicBezTo>
                          <a:cubicBezTo>
                            <a:pt x="100593" y="69384"/>
                            <a:pt x="87588" y="65315"/>
                            <a:pt x="52165" y="66262"/>
                          </a:cubicBezTo>
                          <a:cubicBezTo>
                            <a:pt x="35357" y="68957"/>
                            <a:pt x="29911" y="62731"/>
                            <a:pt x="11832" y="66262"/>
                          </a:cubicBezTo>
                          <a:cubicBezTo>
                            <a:pt x="6422" y="65036"/>
                            <a:pt x="430" y="62129"/>
                            <a:pt x="0" y="54429"/>
                          </a:cubicBezTo>
                          <a:cubicBezTo>
                            <a:pt x="-2296" y="47443"/>
                            <a:pt x="90" y="41990"/>
                            <a:pt x="0" y="33131"/>
                          </a:cubicBezTo>
                          <a:cubicBezTo>
                            <a:pt x="-3282" y="18789"/>
                            <a:pt x="13616" y="1646"/>
                            <a:pt x="33131" y="0"/>
                          </a:cubicBezTo>
                          <a:close/>
                        </a:path>
                        <a:path w="178619" h="66262" stroke="0" extrusionOk="0">
                          <a:moveTo>
                            <a:pt x="33131" y="0"/>
                          </a:moveTo>
                          <a:cubicBezTo>
                            <a:pt x="34625" y="-379"/>
                            <a:pt x="36987" y="692"/>
                            <a:pt x="40333" y="0"/>
                          </a:cubicBezTo>
                          <a:cubicBezTo>
                            <a:pt x="61076" y="-780"/>
                            <a:pt x="75524" y="3321"/>
                            <a:pt x="105155" y="0"/>
                          </a:cubicBezTo>
                          <a:cubicBezTo>
                            <a:pt x="131983" y="-563"/>
                            <a:pt x="163837" y="1100"/>
                            <a:pt x="178619" y="0"/>
                          </a:cubicBezTo>
                          <a:cubicBezTo>
                            <a:pt x="181274" y="24209"/>
                            <a:pt x="177980" y="43465"/>
                            <a:pt x="178619" y="54429"/>
                          </a:cubicBezTo>
                          <a:cubicBezTo>
                            <a:pt x="179225" y="60161"/>
                            <a:pt x="174111" y="66203"/>
                            <a:pt x="166786" y="66262"/>
                          </a:cubicBezTo>
                          <a:cubicBezTo>
                            <a:pt x="146952" y="70930"/>
                            <a:pt x="142753" y="65380"/>
                            <a:pt x="126453" y="66262"/>
                          </a:cubicBezTo>
                          <a:cubicBezTo>
                            <a:pt x="100884" y="68738"/>
                            <a:pt x="72950" y="58992"/>
                            <a:pt x="52165" y="66262"/>
                          </a:cubicBezTo>
                          <a:cubicBezTo>
                            <a:pt x="42931" y="67359"/>
                            <a:pt x="20659" y="65163"/>
                            <a:pt x="11832" y="66262"/>
                          </a:cubicBezTo>
                          <a:cubicBezTo>
                            <a:pt x="5651" y="65883"/>
                            <a:pt x="527" y="60843"/>
                            <a:pt x="0" y="54429"/>
                          </a:cubicBezTo>
                          <a:cubicBezTo>
                            <a:pt x="-2186" y="47436"/>
                            <a:pt x="728" y="38360"/>
                            <a:pt x="0" y="33131"/>
                          </a:cubicBezTo>
                          <a:cubicBezTo>
                            <a:pt x="1155" y="20066"/>
                            <a:pt x="16214" y="2631"/>
                            <a:pt x="3313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EEBC623-B078-1978-03E3-BEEC5A2C56D9}"/>
                </a:ext>
              </a:extLst>
            </p:cNvPr>
            <p:cNvSpPr/>
            <p:nvPr/>
          </p:nvSpPr>
          <p:spPr>
            <a:xfrm flipH="1">
              <a:off x="3626209" y="1874962"/>
              <a:ext cx="168536" cy="66262"/>
            </a:xfrm>
            <a:custGeom>
              <a:avLst/>
              <a:gdLst>
                <a:gd name="connsiteX0" fmla="*/ 54769 w 295275"/>
                <a:gd name="connsiteY0" fmla="*/ 0 h 109537"/>
                <a:gd name="connsiteX1" fmla="*/ 66675 w 295275"/>
                <a:gd name="connsiteY1" fmla="*/ 0 h 109537"/>
                <a:gd name="connsiteX2" fmla="*/ 173832 w 295275"/>
                <a:gd name="connsiteY2" fmla="*/ 0 h 109537"/>
                <a:gd name="connsiteX3" fmla="*/ 295275 w 295275"/>
                <a:gd name="connsiteY3" fmla="*/ 0 h 109537"/>
                <a:gd name="connsiteX4" fmla="*/ 295275 w 295275"/>
                <a:gd name="connsiteY4" fmla="*/ 89977 h 109537"/>
                <a:gd name="connsiteX5" fmla="*/ 275715 w 295275"/>
                <a:gd name="connsiteY5" fmla="*/ 109537 h 109537"/>
                <a:gd name="connsiteX6" fmla="*/ 209040 w 295275"/>
                <a:gd name="connsiteY6" fmla="*/ 109537 h 109537"/>
                <a:gd name="connsiteX7" fmla="*/ 86235 w 295275"/>
                <a:gd name="connsiteY7" fmla="*/ 109537 h 109537"/>
                <a:gd name="connsiteX8" fmla="*/ 19560 w 295275"/>
                <a:gd name="connsiteY8" fmla="*/ 109537 h 109537"/>
                <a:gd name="connsiteX9" fmla="*/ 0 w 295275"/>
                <a:gd name="connsiteY9" fmla="*/ 89977 h 109537"/>
                <a:gd name="connsiteX10" fmla="*/ 0 w 295275"/>
                <a:gd name="connsiteY10" fmla="*/ 54769 h 109537"/>
                <a:gd name="connsiteX11" fmla="*/ 54769 w 295275"/>
                <a:gd name="connsiteY11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109537">
                  <a:moveTo>
                    <a:pt x="54769" y="0"/>
                  </a:moveTo>
                  <a:lnTo>
                    <a:pt x="66675" y="0"/>
                  </a:lnTo>
                  <a:lnTo>
                    <a:pt x="173832" y="0"/>
                  </a:lnTo>
                  <a:lnTo>
                    <a:pt x="295275" y="0"/>
                  </a:lnTo>
                  <a:lnTo>
                    <a:pt x="295275" y="89977"/>
                  </a:lnTo>
                  <a:cubicBezTo>
                    <a:pt x="295275" y="100780"/>
                    <a:pt x="286518" y="109537"/>
                    <a:pt x="275715" y="109537"/>
                  </a:cubicBezTo>
                  <a:lnTo>
                    <a:pt x="209040" y="109537"/>
                  </a:lnTo>
                  <a:lnTo>
                    <a:pt x="86235" y="109537"/>
                  </a:lnTo>
                  <a:lnTo>
                    <a:pt x="19560" y="109537"/>
                  </a:lnTo>
                  <a:cubicBezTo>
                    <a:pt x="8757" y="109537"/>
                    <a:pt x="0" y="100780"/>
                    <a:pt x="0" y="89977"/>
                  </a:cubicBezTo>
                  <a:lnTo>
                    <a:pt x="0" y="54769"/>
                  </a:lnTo>
                  <a:cubicBezTo>
                    <a:pt x="0" y="24521"/>
                    <a:pt x="24521" y="0"/>
                    <a:pt x="54769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028172515">
                    <a:custGeom>
                      <a:avLst/>
                      <a:gdLst>
                        <a:gd name="connsiteX0" fmla="*/ 31260 w 168536"/>
                        <a:gd name="connsiteY0" fmla="*/ 0 h 66262"/>
                        <a:gd name="connsiteX1" fmla="*/ 38056 w 168536"/>
                        <a:gd name="connsiteY1" fmla="*/ 0 h 66262"/>
                        <a:gd name="connsiteX2" fmla="*/ 99219 w 168536"/>
                        <a:gd name="connsiteY2" fmla="*/ 0 h 66262"/>
                        <a:gd name="connsiteX3" fmla="*/ 168536 w 168536"/>
                        <a:gd name="connsiteY3" fmla="*/ 0 h 66262"/>
                        <a:gd name="connsiteX4" fmla="*/ 168536 w 168536"/>
                        <a:gd name="connsiteY4" fmla="*/ 54429 h 66262"/>
                        <a:gd name="connsiteX5" fmla="*/ 157371 w 168536"/>
                        <a:gd name="connsiteY5" fmla="*/ 66262 h 66262"/>
                        <a:gd name="connsiteX6" fmla="*/ 119315 w 168536"/>
                        <a:gd name="connsiteY6" fmla="*/ 66262 h 66262"/>
                        <a:gd name="connsiteX7" fmla="*/ 49220 w 168536"/>
                        <a:gd name="connsiteY7" fmla="*/ 66262 h 66262"/>
                        <a:gd name="connsiteX8" fmla="*/ 11164 w 168536"/>
                        <a:gd name="connsiteY8" fmla="*/ 66262 h 66262"/>
                        <a:gd name="connsiteX9" fmla="*/ 0 w 168536"/>
                        <a:gd name="connsiteY9" fmla="*/ 54429 h 66262"/>
                        <a:gd name="connsiteX10" fmla="*/ 0 w 168536"/>
                        <a:gd name="connsiteY10" fmla="*/ 33131 h 66262"/>
                        <a:gd name="connsiteX11" fmla="*/ 31260 w 168536"/>
                        <a:gd name="connsiteY11" fmla="*/ 0 h 66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536" h="66262" fill="none" extrusionOk="0">
                          <a:moveTo>
                            <a:pt x="31260" y="0"/>
                          </a:moveTo>
                          <a:cubicBezTo>
                            <a:pt x="32825" y="-609"/>
                            <a:pt x="34664" y="226"/>
                            <a:pt x="38056" y="0"/>
                          </a:cubicBezTo>
                          <a:cubicBezTo>
                            <a:pt x="65517" y="-1689"/>
                            <a:pt x="75880" y="4847"/>
                            <a:pt x="99219" y="0"/>
                          </a:cubicBezTo>
                          <a:cubicBezTo>
                            <a:pt x="117896" y="-1058"/>
                            <a:pt x="137858" y="6887"/>
                            <a:pt x="168536" y="0"/>
                          </a:cubicBezTo>
                          <a:cubicBezTo>
                            <a:pt x="171082" y="16029"/>
                            <a:pt x="165532" y="43107"/>
                            <a:pt x="168536" y="54429"/>
                          </a:cubicBezTo>
                          <a:cubicBezTo>
                            <a:pt x="167894" y="59560"/>
                            <a:pt x="164791" y="65149"/>
                            <a:pt x="157371" y="66262"/>
                          </a:cubicBezTo>
                          <a:cubicBezTo>
                            <a:pt x="145316" y="66436"/>
                            <a:pt x="137850" y="64554"/>
                            <a:pt x="119315" y="66262"/>
                          </a:cubicBezTo>
                          <a:cubicBezTo>
                            <a:pt x="89889" y="71905"/>
                            <a:pt x="65727" y="59568"/>
                            <a:pt x="49220" y="66262"/>
                          </a:cubicBezTo>
                          <a:cubicBezTo>
                            <a:pt x="40315" y="67867"/>
                            <a:pt x="19596" y="65570"/>
                            <a:pt x="11164" y="66262"/>
                          </a:cubicBezTo>
                          <a:cubicBezTo>
                            <a:pt x="3695" y="65865"/>
                            <a:pt x="498" y="62724"/>
                            <a:pt x="0" y="54429"/>
                          </a:cubicBezTo>
                          <a:cubicBezTo>
                            <a:pt x="-1448" y="47841"/>
                            <a:pt x="845" y="40046"/>
                            <a:pt x="0" y="33131"/>
                          </a:cubicBezTo>
                          <a:cubicBezTo>
                            <a:pt x="1096" y="19447"/>
                            <a:pt x="11062" y="-2902"/>
                            <a:pt x="31260" y="0"/>
                          </a:cubicBezTo>
                          <a:close/>
                        </a:path>
                        <a:path w="168536" h="66262" stroke="0" extrusionOk="0">
                          <a:moveTo>
                            <a:pt x="31260" y="0"/>
                          </a:moveTo>
                          <a:cubicBezTo>
                            <a:pt x="34655" y="-256"/>
                            <a:pt x="35308" y="113"/>
                            <a:pt x="38056" y="0"/>
                          </a:cubicBezTo>
                          <a:cubicBezTo>
                            <a:pt x="61000" y="-6824"/>
                            <a:pt x="85046" y="4541"/>
                            <a:pt x="99219" y="0"/>
                          </a:cubicBezTo>
                          <a:cubicBezTo>
                            <a:pt x="128238" y="-3611"/>
                            <a:pt x="140233" y="435"/>
                            <a:pt x="168536" y="0"/>
                          </a:cubicBezTo>
                          <a:cubicBezTo>
                            <a:pt x="171918" y="22413"/>
                            <a:pt x="166724" y="33832"/>
                            <a:pt x="168536" y="54429"/>
                          </a:cubicBezTo>
                          <a:cubicBezTo>
                            <a:pt x="169153" y="60805"/>
                            <a:pt x="163823" y="64496"/>
                            <a:pt x="157371" y="66262"/>
                          </a:cubicBezTo>
                          <a:cubicBezTo>
                            <a:pt x="142368" y="68505"/>
                            <a:pt x="135488" y="64320"/>
                            <a:pt x="119315" y="66262"/>
                          </a:cubicBezTo>
                          <a:cubicBezTo>
                            <a:pt x="85009" y="67972"/>
                            <a:pt x="70639" y="58483"/>
                            <a:pt x="49220" y="66262"/>
                          </a:cubicBezTo>
                          <a:cubicBezTo>
                            <a:pt x="39000" y="67777"/>
                            <a:pt x="22822" y="62562"/>
                            <a:pt x="11164" y="66262"/>
                          </a:cubicBezTo>
                          <a:cubicBezTo>
                            <a:pt x="4897" y="64380"/>
                            <a:pt x="-1834" y="60445"/>
                            <a:pt x="0" y="54429"/>
                          </a:cubicBezTo>
                          <a:cubicBezTo>
                            <a:pt x="-714" y="46600"/>
                            <a:pt x="693" y="42572"/>
                            <a:pt x="0" y="33131"/>
                          </a:cubicBezTo>
                          <a:cubicBezTo>
                            <a:pt x="-2591" y="13468"/>
                            <a:pt x="11011" y="1697"/>
                            <a:pt x="3126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8FCE166-1D37-4ABC-7BC9-6D2F926705CF}"/>
                </a:ext>
              </a:extLst>
            </p:cNvPr>
            <p:cNvSpPr/>
            <p:nvPr/>
          </p:nvSpPr>
          <p:spPr>
            <a:xfrm>
              <a:off x="3300660" y="1084460"/>
              <a:ext cx="409225" cy="816569"/>
            </a:xfrm>
            <a:custGeom>
              <a:avLst/>
              <a:gdLst>
                <a:gd name="connsiteX0" fmla="*/ 40749 w 676490"/>
                <a:gd name="connsiteY0" fmla="*/ 0 h 1349869"/>
                <a:gd name="connsiteX1" fmla="*/ 443836 w 676490"/>
                <a:gd name="connsiteY1" fmla="*/ 0 h 1349869"/>
                <a:gd name="connsiteX2" fmla="*/ 471069 w 676490"/>
                <a:gd name="connsiteY2" fmla="*/ 295654 h 1349869"/>
                <a:gd name="connsiteX3" fmla="*/ 475468 w 676490"/>
                <a:gd name="connsiteY3" fmla="*/ 294475 h 1349869"/>
                <a:gd name="connsiteX4" fmla="*/ 676490 w 676490"/>
                <a:gd name="connsiteY4" fmla="*/ 1313815 h 1349869"/>
                <a:gd name="connsiteX5" fmla="*/ 541934 w 676490"/>
                <a:gd name="connsiteY5" fmla="*/ 1349869 h 1349869"/>
                <a:gd name="connsiteX6" fmla="*/ 270121 w 676490"/>
                <a:gd name="connsiteY6" fmla="*/ 553427 h 1349869"/>
                <a:gd name="connsiteX7" fmla="*/ 208955 w 676490"/>
                <a:gd name="connsiteY7" fmla="*/ 1319473 h 1349869"/>
                <a:gd name="connsiteX8" fmla="*/ 69652 w 676490"/>
                <a:gd name="connsiteY8" fmla="*/ 1319473 h 1349869"/>
                <a:gd name="connsiteX9" fmla="*/ 0 w 676490"/>
                <a:gd name="connsiteY9" fmla="*/ 447146 h 1349869"/>
                <a:gd name="connsiteX10" fmla="*/ 233849 w 676490"/>
                <a:gd name="connsiteY10" fmla="*/ 447146 h 1349869"/>
                <a:gd name="connsiteX11" fmla="*/ 232224 w 676490"/>
                <a:gd name="connsiteY11" fmla="*/ 442386 h 1349869"/>
                <a:gd name="connsiteX12" fmla="*/ 1 w 676490"/>
                <a:gd name="connsiteY12" fmla="*/ 442386 h 1349869"/>
                <a:gd name="connsiteX0" fmla="*/ 40749 w 676490"/>
                <a:gd name="connsiteY0" fmla="*/ 0 h 1349869"/>
                <a:gd name="connsiteX1" fmla="*/ 443836 w 676490"/>
                <a:gd name="connsiteY1" fmla="*/ 0 h 1349869"/>
                <a:gd name="connsiteX2" fmla="*/ 471069 w 676490"/>
                <a:gd name="connsiteY2" fmla="*/ 295654 h 1349869"/>
                <a:gd name="connsiteX3" fmla="*/ 475468 w 676490"/>
                <a:gd name="connsiteY3" fmla="*/ 294475 h 1349869"/>
                <a:gd name="connsiteX4" fmla="*/ 676490 w 676490"/>
                <a:gd name="connsiteY4" fmla="*/ 1313815 h 1349869"/>
                <a:gd name="connsiteX5" fmla="*/ 541934 w 676490"/>
                <a:gd name="connsiteY5" fmla="*/ 1349869 h 1349869"/>
                <a:gd name="connsiteX6" fmla="*/ 270121 w 676490"/>
                <a:gd name="connsiteY6" fmla="*/ 553427 h 1349869"/>
                <a:gd name="connsiteX7" fmla="*/ 208955 w 676490"/>
                <a:gd name="connsiteY7" fmla="*/ 1319473 h 1349869"/>
                <a:gd name="connsiteX8" fmla="*/ 69652 w 676490"/>
                <a:gd name="connsiteY8" fmla="*/ 1319473 h 1349869"/>
                <a:gd name="connsiteX9" fmla="*/ 0 w 676490"/>
                <a:gd name="connsiteY9" fmla="*/ 447146 h 1349869"/>
                <a:gd name="connsiteX10" fmla="*/ 233849 w 676490"/>
                <a:gd name="connsiteY10" fmla="*/ 447146 h 1349869"/>
                <a:gd name="connsiteX11" fmla="*/ 1 w 676490"/>
                <a:gd name="connsiteY11" fmla="*/ 442386 h 1349869"/>
                <a:gd name="connsiteX12" fmla="*/ 40749 w 676490"/>
                <a:gd name="connsiteY12" fmla="*/ 0 h 1349869"/>
                <a:gd name="connsiteX0" fmla="*/ 1 w 676490"/>
                <a:gd name="connsiteY0" fmla="*/ 442386 h 1349869"/>
                <a:gd name="connsiteX1" fmla="*/ 40749 w 676490"/>
                <a:gd name="connsiteY1" fmla="*/ 0 h 1349869"/>
                <a:gd name="connsiteX2" fmla="*/ 443836 w 676490"/>
                <a:gd name="connsiteY2" fmla="*/ 0 h 1349869"/>
                <a:gd name="connsiteX3" fmla="*/ 471069 w 676490"/>
                <a:gd name="connsiteY3" fmla="*/ 295654 h 1349869"/>
                <a:gd name="connsiteX4" fmla="*/ 475468 w 676490"/>
                <a:gd name="connsiteY4" fmla="*/ 294475 h 1349869"/>
                <a:gd name="connsiteX5" fmla="*/ 676490 w 676490"/>
                <a:gd name="connsiteY5" fmla="*/ 1313815 h 1349869"/>
                <a:gd name="connsiteX6" fmla="*/ 541934 w 676490"/>
                <a:gd name="connsiteY6" fmla="*/ 1349869 h 1349869"/>
                <a:gd name="connsiteX7" fmla="*/ 270121 w 676490"/>
                <a:gd name="connsiteY7" fmla="*/ 553427 h 1349869"/>
                <a:gd name="connsiteX8" fmla="*/ 208955 w 676490"/>
                <a:gd name="connsiteY8" fmla="*/ 1319473 h 1349869"/>
                <a:gd name="connsiteX9" fmla="*/ 69652 w 676490"/>
                <a:gd name="connsiteY9" fmla="*/ 1319473 h 1349869"/>
                <a:gd name="connsiteX10" fmla="*/ 0 w 676490"/>
                <a:gd name="connsiteY10" fmla="*/ 447146 h 1349869"/>
                <a:gd name="connsiteX11" fmla="*/ 325289 w 676490"/>
                <a:gd name="connsiteY11" fmla="*/ 538586 h 1349869"/>
                <a:gd name="connsiteX0" fmla="*/ 1 w 676490"/>
                <a:gd name="connsiteY0" fmla="*/ 442386 h 1349869"/>
                <a:gd name="connsiteX1" fmla="*/ 40749 w 676490"/>
                <a:gd name="connsiteY1" fmla="*/ 0 h 1349869"/>
                <a:gd name="connsiteX2" fmla="*/ 443836 w 676490"/>
                <a:gd name="connsiteY2" fmla="*/ 0 h 1349869"/>
                <a:gd name="connsiteX3" fmla="*/ 471069 w 676490"/>
                <a:gd name="connsiteY3" fmla="*/ 295654 h 1349869"/>
                <a:gd name="connsiteX4" fmla="*/ 475468 w 676490"/>
                <a:gd name="connsiteY4" fmla="*/ 294475 h 1349869"/>
                <a:gd name="connsiteX5" fmla="*/ 676490 w 676490"/>
                <a:gd name="connsiteY5" fmla="*/ 1313815 h 1349869"/>
                <a:gd name="connsiteX6" fmla="*/ 541934 w 676490"/>
                <a:gd name="connsiteY6" fmla="*/ 1349869 h 1349869"/>
                <a:gd name="connsiteX7" fmla="*/ 270121 w 676490"/>
                <a:gd name="connsiteY7" fmla="*/ 553427 h 1349869"/>
                <a:gd name="connsiteX8" fmla="*/ 208955 w 676490"/>
                <a:gd name="connsiteY8" fmla="*/ 1319473 h 1349869"/>
                <a:gd name="connsiteX9" fmla="*/ 69652 w 676490"/>
                <a:gd name="connsiteY9" fmla="*/ 1319473 h 1349869"/>
                <a:gd name="connsiteX10" fmla="*/ 0 w 676490"/>
                <a:gd name="connsiteY10" fmla="*/ 447146 h 1349869"/>
                <a:gd name="connsiteX0" fmla="*/ 0 w 676489"/>
                <a:gd name="connsiteY0" fmla="*/ 442386 h 1349869"/>
                <a:gd name="connsiteX1" fmla="*/ 40748 w 676489"/>
                <a:gd name="connsiteY1" fmla="*/ 0 h 1349869"/>
                <a:gd name="connsiteX2" fmla="*/ 443835 w 676489"/>
                <a:gd name="connsiteY2" fmla="*/ 0 h 1349869"/>
                <a:gd name="connsiteX3" fmla="*/ 471068 w 676489"/>
                <a:gd name="connsiteY3" fmla="*/ 295654 h 1349869"/>
                <a:gd name="connsiteX4" fmla="*/ 475467 w 676489"/>
                <a:gd name="connsiteY4" fmla="*/ 294475 h 1349869"/>
                <a:gd name="connsiteX5" fmla="*/ 676489 w 676489"/>
                <a:gd name="connsiteY5" fmla="*/ 1313815 h 1349869"/>
                <a:gd name="connsiteX6" fmla="*/ 541933 w 676489"/>
                <a:gd name="connsiteY6" fmla="*/ 1349869 h 1349869"/>
                <a:gd name="connsiteX7" fmla="*/ 270120 w 676489"/>
                <a:gd name="connsiteY7" fmla="*/ 553427 h 1349869"/>
                <a:gd name="connsiteX8" fmla="*/ 208954 w 676489"/>
                <a:gd name="connsiteY8" fmla="*/ 1319473 h 1349869"/>
                <a:gd name="connsiteX9" fmla="*/ 69651 w 676489"/>
                <a:gd name="connsiteY9" fmla="*/ 1319473 h 1349869"/>
                <a:gd name="connsiteX0" fmla="*/ 0 w 676489"/>
                <a:gd name="connsiteY0" fmla="*/ 442386 h 1349869"/>
                <a:gd name="connsiteX1" fmla="*/ 40748 w 676489"/>
                <a:gd name="connsiteY1" fmla="*/ 0 h 1349869"/>
                <a:gd name="connsiteX2" fmla="*/ 443835 w 676489"/>
                <a:gd name="connsiteY2" fmla="*/ 0 h 1349869"/>
                <a:gd name="connsiteX3" fmla="*/ 471068 w 676489"/>
                <a:gd name="connsiteY3" fmla="*/ 295654 h 1349869"/>
                <a:gd name="connsiteX4" fmla="*/ 475467 w 676489"/>
                <a:gd name="connsiteY4" fmla="*/ 294475 h 1349869"/>
                <a:gd name="connsiteX5" fmla="*/ 676489 w 676489"/>
                <a:gd name="connsiteY5" fmla="*/ 1313815 h 1349869"/>
                <a:gd name="connsiteX6" fmla="*/ 541933 w 676489"/>
                <a:gd name="connsiteY6" fmla="*/ 1349869 h 1349869"/>
                <a:gd name="connsiteX7" fmla="*/ 270120 w 676489"/>
                <a:gd name="connsiteY7" fmla="*/ 553427 h 1349869"/>
                <a:gd name="connsiteX8" fmla="*/ 208954 w 676489"/>
                <a:gd name="connsiteY8" fmla="*/ 1319473 h 1349869"/>
                <a:gd name="connsiteX9" fmla="*/ 69651 w 676489"/>
                <a:gd name="connsiteY9" fmla="*/ 1319473 h 1349869"/>
                <a:gd name="connsiteX10" fmla="*/ 0 w 676489"/>
                <a:gd name="connsiteY10" fmla="*/ 442386 h 134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6489" h="1349869">
                  <a:moveTo>
                    <a:pt x="0" y="442386"/>
                  </a:moveTo>
                  <a:lnTo>
                    <a:pt x="40748" y="0"/>
                  </a:lnTo>
                  <a:lnTo>
                    <a:pt x="443835" y="0"/>
                  </a:lnTo>
                  <a:lnTo>
                    <a:pt x="471068" y="295654"/>
                  </a:lnTo>
                  <a:lnTo>
                    <a:pt x="475467" y="294475"/>
                  </a:lnTo>
                  <a:lnTo>
                    <a:pt x="676489" y="1313815"/>
                  </a:lnTo>
                  <a:lnTo>
                    <a:pt x="541933" y="1349869"/>
                  </a:lnTo>
                  <a:lnTo>
                    <a:pt x="270120" y="553427"/>
                  </a:lnTo>
                  <a:lnTo>
                    <a:pt x="208954" y="1319473"/>
                  </a:lnTo>
                  <a:lnTo>
                    <a:pt x="69651" y="1319473"/>
                  </a:lnTo>
                  <a:lnTo>
                    <a:pt x="0" y="442386"/>
                  </a:ln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107796042">
                    <a:custGeom>
                      <a:avLst/>
                      <a:gdLst>
                        <a:gd name="connsiteX0" fmla="*/ 0 w 409225"/>
                        <a:gd name="connsiteY0" fmla="*/ 267610 h 816569"/>
                        <a:gd name="connsiteX1" fmla="*/ 24649 w 409225"/>
                        <a:gd name="connsiteY1" fmla="*/ 0 h 816569"/>
                        <a:gd name="connsiteX2" fmla="*/ 268486 w 409225"/>
                        <a:gd name="connsiteY2" fmla="*/ 0 h 816569"/>
                        <a:gd name="connsiteX3" fmla="*/ 284960 w 409225"/>
                        <a:gd name="connsiteY3" fmla="*/ 178848 h 816569"/>
                        <a:gd name="connsiteX4" fmla="*/ 287621 w 409225"/>
                        <a:gd name="connsiteY4" fmla="*/ 178135 h 816569"/>
                        <a:gd name="connsiteX5" fmla="*/ 347207 w 409225"/>
                        <a:gd name="connsiteY5" fmla="*/ 480281 h 816569"/>
                        <a:gd name="connsiteX6" fmla="*/ 409225 w 409225"/>
                        <a:gd name="connsiteY6" fmla="*/ 794759 h 816569"/>
                        <a:gd name="connsiteX7" fmla="*/ 327828 w 409225"/>
                        <a:gd name="connsiteY7" fmla="*/ 816569 h 816569"/>
                        <a:gd name="connsiteX8" fmla="*/ 163402 w 409225"/>
                        <a:gd name="connsiteY8" fmla="*/ 334781 h 816569"/>
                        <a:gd name="connsiteX9" fmla="*/ 126401 w 409225"/>
                        <a:gd name="connsiteY9" fmla="*/ 798181 h 816569"/>
                        <a:gd name="connsiteX10" fmla="*/ 42133 w 409225"/>
                        <a:gd name="connsiteY10" fmla="*/ 798181 h 816569"/>
                        <a:gd name="connsiteX11" fmla="*/ 0 w 409225"/>
                        <a:gd name="connsiteY11" fmla="*/ 267610 h 8165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09225" h="816569" fill="none" extrusionOk="0">
                          <a:moveTo>
                            <a:pt x="0" y="267610"/>
                          </a:moveTo>
                          <a:cubicBezTo>
                            <a:pt x="-11743" y="141079"/>
                            <a:pt x="20460" y="93167"/>
                            <a:pt x="24649" y="0"/>
                          </a:cubicBezTo>
                          <a:cubicBezTo>
                            <a:pt x="85417" y="-17236"/>
                            <a:pt x="161699" y="24180"/>
                            <a:pt x="268486" y="0"/>
                          </a:cubicBezTo>
                          <a:cubicBezTo>
                            <a:pt x="289227" y="82286"/>
                            <a:pt x="265965" y="135371"/>
                            <a:pt x="284960" y="178848"/>
                          </a:cubicBezTo>
                          <a:cubicBezTo>
                            <a:pt x="285591" y="178540"/>
                            <a:pt x="286448" y="178779"/>
                            <a:pt x="287621" y="178135"/>
                          </a:cubicBezTo>
                          <a:cubicBezTo>
                            <a:pt x="320105" y="304628"/>
                            <a:pt x="312861" y="393188"/>
                            <a:pt x="347207" y="480281"/>
                          </a:cubicBezTo>
                          <a:cubicBezTo>
                            <a:pt x="381553" y="567374"/>
                            <a:pt x="387234" y="691045"/>
                            <a:pt x="409225" y="794759"/>
                          </a:cubicBezTo>
                          <a:cubicBezTo>
                            <a:pt x="383036" y="808557"/>
                            <a:pt x="357557" y="806965"/>
                            <a:pt x="327828" y="816569"/>
                          </a:cubicBezTo>
                          <a:cubicBezTo>
                            <a:pt x="256364" y="683179"/>
                            <a:pt x="267586" y="505405"/>
                            <a:pt x="163402" y="334781"/>
                          </a:cubicBezTo>
                          <a:cubicBezTo>
                            <a:pt x="201176" y="532829"/>
                            <a:pt x="111386" y="667111"/>
                            <a:pt x="126401" y="798181"/>
                          </a:cubicBezTo>
                          <a:cubicBezTo>
                            <a:pt x="90213" y="806628"/>
                            <a:pt x="79961" y="791616"/>
                            <a:pt x="42133" y="798181"/>
                          </a:cubicBezTo>
                          <a:cubicBezTo>
                            <a:pt x="12205" y="633869"/>
                            <a:pt x="39883" y="387164"/>
                            <a:pt x="0" y="267610"/>
                          </a:cubicBezTo>
                          <a:close/>
                        </a:path>
                        <a:path w="409225" h="816569" stroke="0" extrusionOk="0">
                          <a:moveTo>
                            <a:pt x="0" y="267610"/>
                          </a:moveTo>
                          <a:cubicBezTo>
                            <a:pt x="-8747" y="176329"/>
                            <a:pt x="41940" y="73731"/>
                            <a:pt x="24649" y="0"/>
                          </a:cubicBezTo>
                          <a:cubicBezTo>
                            <a:pt x="143168" y="-10180"/>
                            <a:pt x="148236" y="17307"/>
                            <a:pt x="268486" y="0"/>
                          </a:cubicBezTo>
                          <a:cubicBezTo>
                            <a:pt x="294984" y="76308"/>
                            <a:pt x="265413" y="128199"/>
                            <a:pt x="284960" y="178848"/>
                          </a:cubicBezTo>
                          <a:cubicBezTo>
                            <a:pt x="285832" y="178291"/>
                            <a:pt x="286459" y="178501"/>
                            <a:pt x="287621" y="178135"/>
                          </a:cubicBezTo>
                          <a:cubicBezTo>
                            <a:pt x="344972" y="285671"/>
                            <a:pt x="307740" y="381014"/>
                            <a:pt x="349639" y="492613"/>
                          </a:cubicBezTo>
                          <a:cubicBezTo>
                            <a:pt x="391538" y="604212"/>
                            <a:pt x="372912" y="660202"/>
                            <a:pt x="409225" y="794759"/>
                          </a:cubicBezTo>
                          <a:cubicBezTo>
                            <a:pt x="390585" y="803305"/>
                            <a:pt x="356361" y="805240"/>
                            <a:pt x="327828" y="816569"/>
                          </a:cubicBezTo>
                          <a:cubicBezTo>
                            <a:pt x="202456" y="622023"/>
                            <a:pt x="248080" y="486534"/>
                            <a:pt x="163402" y="334781"/>
                          </a:cubicBezTo>
                          <a:cubicBezTo>
                            <a:pt x="190774" y="445358"/>
                            <a:pt x="125901" y="584826"/>
                            <a:pt x="126401" y="798181"/>
                          </a:cubicBezTo>
                          <a:cubicBezTo>
                            <a:pt x="98588" y="799050"/>
                            <a:pt x="82960" y="795292"/>
                            <a:pt x="42133" y="798181"/>
                          </a:cubicBezTo>
                          <a:cubicBezTo>
                            <a:pt x="22549" y="634372"/>
                            <a:pt x="43765" y="442661"/>
                            <a:pt x="0" y="26761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51F34F05-DEBE-E1F8-BC8A-EBCD629669D1}"/>
                </a:ext>
              </a:extLst>
            </p:cNvPr>
            <p:cNvSpPr/>
            <p:nvPr/>
          </p:nvSpPr>
          <p:spPr>
            <a:xfrm>
              <a:off x="3316507" y="771557"/>
              <a:ext cx="266488" cy="411977"/>
            </a:xfrm>
            <a:prstGeom prst="round2Same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222894393">
                    <a:custGeom>
                      <a:avLst/>
                      <a:gdLst>
                        <a:gd name="connsiteX0" fmla="*/ 44416 w 266488"/>
                        <a:gd name="connsiteY0" fmla="*/ 0 h 411977"/>
                        <a:gd name="connsiteX1" fmla="*/ 222072 w 266488"/>
                        <a:gd name="connsiteY1" fmla="*/ 0 h 411977"/>
                        <a:gd name="connsiteX2" fmla="*/ 266488 w 266488"/>
                        <a:gd name="connsiteY2" fmla="*/ 44416 h 411977"/>
                        <a:gd name="connsiteX3" fmla="*/ 266488 w 266488"/>
                        <a:gd name="connsiteY3" fmla="*/ 411977 h 411977"/>
                        <a:gd name="connsiteX4" fmla="*/ 266488 w 266488"/>
                        <a:gd name="connsiteY4" fmla="*/ 411977 h 411977"/>
                        <a:gd name="connsiteX5" fmla="*/ 0 w 266488"/>
                        <a:gd name="connsiteY5" fmla="*/ 411977 h 411977"/>
                        <a:gd name="connsiteX6" fmla="*/ 0 w 266488"/>
                        <a:gd name="connsiteY6" fmla="*/ 411977 h 411977"/>
                        <a:gd name="connsiteX7" fmla="*/ 0 w 266488"/>
                        <a:gd name="connsiteY7" fmla="*/ 44416 h 411977"/>
                        <a:gd name="connsiteX8" fmla="*/ 44416 w 266488"/>
                        <a:gd name="connsiteY8" fmla="*/ 0 h 4119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66488" h="411977" fill="none" extrusionOk="0">
                          <a:moveTo>
                            <a:pt x="44416" y="0"/>
                          </a:moveTo>
                          <a:cubicBezTo>
                            <a:pt x="112392" y="-15722"/>
                            <a:pt x="157719" y="18044"/>
                            <a:pt x="222072" y="0"/>
                          </a:cubicBezTo>
                          <a:cubicBezTo>
                            <a:pt x="245702" y="207"/>
                            <a:pt x="269122" y="21203"/>
                            <a:pt x="266488" y="44416"/>
                          </a:cubicBezTo>
                          <a:cubicBezTo>
                            <a:pt x="269780" y="141867"/>
                            <a:pt x="237030" y="301413"/>
                            <a:pt x="266488" y="411977"/>
                          </a:cubicBezTo>
                          <a:lnTo>
                            <a:pt x="266488" y="411977"/>
                          </a:lnTo>
                          <a:cubicBezTo>
                            <a:pt x="159536" y="423643"/>
                            <a:pt x="133208" y="400346"/>
                            <a:pt x="0" y="411977"/>
                          </a:cubicBezTo>
                          <a:lnTo>
                            <a:pt x="0" y="411977"/>
                          </a:lnTo>
                          <a:cubicBezTo>
                            <a:pt x="-13240" y="338338"/>
                            <a:pt x="30661" y="219646"/>
                            <a:pt x="0" y="44416"/>
                          </a:cubicBezTo>
                          <a:cubicBezTo>
                            <a:pt x="-2617" y="24783"/>
                            <a:pt x="19242" y="-5651"/>
                            <a:pt x="44416" y="0"/>
                          </a:cubicBezTo>
                          <a:close/>
                        </a:path>
                        <a:path w="266488" h="411977" stroke="0" extrusionOk="0">
                          <a:moveTo>
                            <a:pt x="44416" y="0"/>
                          </a:moveTo>
                          <a:cubicBezTo>
                            <a:pt x="93928" y="-3402"/>
                            <a:pt x="183995" y="21138"/>
                            <a:pt x="222072" y="0"/>
                          </a:cubicBezTo>
                          <a:cubicBezTo>
                            <a:pt x="246838" y="3977"/>
                            <a:pt x="265345" y="19474"/>
                            <a:pt x="266488" y="44416"/>
                          </a:cubicBezTo>
                          <a:cubicBezTo>
                            <a:pt x="308774" y="224651"/>
                            <a:pt x="231346" y="259343"/>
                            <a:pt x="266488" y="411977"/>
                          </a:cubicBezTo>
                          <a:lnTo>
                            <a:pt x="266488" y="411977"/>
                          </a:lnTo>
                          <a:cubicBezTo>
                            <a:pt x="170818" y="426476"/>
                            <a:pt x="71865" y="394337"/>
                            <a:pt x="0" y="411977"/>
                          </a:cubicBezTo>
                          <a:lnTo>
                            <a:pt x="0" y="411977"/>
                          </a:lnTo>
                          <a:cubicBezTo>
                            <a:pt x="-39271" y="261105"/>
                            <a:pt x="25581" y="149290"/>
                            <a:pt x="0" y="44416"/>
                          </a:cubicBezTo>
                          <a:cubicBezTo>
                            <a:pt x="2504" y="22155"/>
                            <a:pt x="18273" y="61"/>
                            <a:pt x="4441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218FB5D3-B8F7-193C-8160-CC9E47FDD600}"/>
                </a:ext>
              </a:extLst>
            </p:cNvPr>
            <p:cNvSpPr/>
            <p:nvPr/>
          </p:nvSpPr>
          <p:spPr>
            <a:xfrm rot="16731607">
              <a:off x="2948707" y="624350"/>
              <a:ext cx="88024" cy="307691"/>
            </a:xfrm>
            <a:prstGeom prst="round2SameRect">
              <a:avLst>
                <a:gd name="adj1" fmla="val 2320"/>
                <a:gd name="adj2" fmla="val 0"/>
              </a:avLst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042342161">
                    <a:custGeom>
                      <a:avLst/>
                      <a:gdLst>
                        <a:gd name="connsiteX0" fmla="*/ 2042 w 88024"/>
                        <a:gd name="connsiteY0" fmla="*/ 0 h 307691"/>
                        <a:gd name="connsiteX1" fmla="*/ 85982 w 88024"/>
                        <a:gd name="connsiteY1" fmla="*/ 0 h 307691"/>
                        <a:gd name="connsiteX2" fmla="*/ 88024 w 88024"/>
                        <a:gd name="connsiteY2" fmla="*/ 2042 h 307691"/>
                        <a:gd name="connsiteX3" fmla="*/ 88024 w 88024"/>
                        <a:gd name="connsiteY3" fmla="*/ 307691 h 307691"/>
                        <a:gd name="connsiteX4" fmla="*/ 88024 w 88024"/>
                        <a:gd name="connsiteY4" fmla="*/ 307691 h 307691"/>
                        <a:gd name="connsiteX5" fmla="*/ 0 w 88024"/>
                        <a:gd name="connsiteY5" fmla="*/ 307691 h 307691"/>
                        <a:gd name="connsiteX6" fmla="*/ 0 w 88024"/>
                        <a:gd name="connsiteY6" fmla="*/ 307691 h 307691"/>
                        <a:gd name="connsiteX7" fmla="*/ 0 w 88024"/>
                        <a:gd name="connsiteY7" fmla="*/ 2042 h 307691"/>
                        <a:gd name="connsiteX8" fmla="*/ 2042 w 88024"/>
                        <a:gd name="connsiteY8" fmla="*/ 0 h 3076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024" h="307691" fill="none" extrusionOk="0">
                          <a:moveTo>
                            <a:pt x="2042" y="0"/>
                          </a:moveTo>
                          <a:cubicBezTo>
                            <a:pt x="22695" y="-9443"/>
                            <a:pt x="50177" y="7285"/>
                            <a:pt x="85982" y="0"/>
                          </a:cubicBezTo>
                          <a:cubicBezTo>
                            <a:pt x="87046" y="-64"/>
                            <a:pt x="87876" y="796"/>
                            <a:pt x="88024" y="2042"/>
                          </a:cubicBezTo>
                          <a:cubicBezTo>
                            <a:pt x="98681" y="83876"/>
                            <a:pt x="58227" y="208214"/>
                            <a:pt x="88024" y="307691"/>
                          </a:cubicBezTo>
                          <a:lnTo>
                            <a:pt x="88024" y="307691"/>
                          </a:lnTo>
                          <a:cubicBezTo>
                            <a:pt x="63649" y="311417"/>
                            <a:pt x="24024" y="303436"/>
                            <a:pt x="0" y="307691"/>
                          </a:cubicBezTo>
                          <a:lnTo>
                            <a:pt x="0" y="307691"/>
                          </a:lnTo>
                          <a:cubicBezTo>
                            <a:pt x="-28251" y="239331"/>
                            <a:pt x="15967" y="137698"/>
                            <a:pt x="0" y="2042"/>
                          </a:cubicBezTo>
                          <a:cubicBezTo>
                            <a:pt x="-47" y="1005"/>
                            <a:pt x="958" y="-102"/>
                            <a:pt x="2042" y="0"/>
                          </a:cubicBezTo>
                          <a:close/>
                        </a:path>
                        <a:path w="88024" h="307691" stroke="0" extrusionOk="0">
                          <a:moveTo>
                            <a:pt x="2042" y="0"/>
                          </a:moveTo>
                          <a:cubicBezTo>
                            <a:pt x="32144" y="-297"/>
                            <a:pt x="48744" y="2367"/>
                            <a:pt x="85982" y="0"/>
                          </a:cubicBezTo>
                          <a:cubicBezTo>
                            <a:pt x="87207" y="282"/>
                            <a:pt x="88326" y="1013"/>
                            <a:pt x="88024" y="2042"/>
                          </a:cubicBezTo>
                          <a:cubicBezTo>
                            <a:pt x="102252" y="150531"/>
                            <a:pt x="64328" y="154945"/>
                            <a:pt x="88024" y="307691"/>
                          </a:cubicBezTo>
                          <a:lnTo>
                            <a:pt x="88024" y="307691"/>
                          </a:lnTo>
                          <a:cubicBezTo>
                            <a:pt x="61815" y="316302"/>
                            <a:pt x="38869" y="297555"/>
                            <a:pt x="0" y="307691"/>
                          </a:cubicBezTo>
                          <a:lnTo>
                            <a:pt x="0" y="307691"/>
                          </a:lnTo>
                          <a:cubicBezTo>
                            <a:pt x="-10199" y="180453"/>
                            <a:pt x="21388" y="95428"/>
                            <a:pt x="0" y="2042"/>
                          </a:cubicBezTo>
                          <a:cubicBezTo>
                            <a:pt x="46" y="958"/>
                            <a:pt x="675" y="-214"/>
                            <a:pt x="204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131D945-1E0C-B0C2-2196-F232FFF08C2B}"/>
                </a:ext>
              </a:extLst>
            </p:cNvPr>
            <p:cNvSpPr/>
            <p:nvPr/>
          </p:nvSpPr>
          <p:spPr>
            <a:xfrm rot="20423053">
              <a:off x="3547708" y="781873"/>
              <a:ext cx="172467" cy="427784"/>
            </a:xfrm>
            <a:custGeom>
              <a:avLst/>
              <a:gdLst>
                <a:gd name="connsiteX0" fmla="*/ 193649 w 285105"/>
                <a:gd name="connsiteY0" fmla="*/ 0 h 707169"/>
                <a:gd name="connsiteX1" fmla="*/ 282771 w 285105"/>
                <a:gd name="connsiteY1" fmla="*/ 89122 h 707169"/>
                <a:gd name="connsiteX2" fmla="*/ 282770 w 285105"/>
                <a:gd name="connsiteY2" fmla="*/ 502923 h 707169"/>
                <a:gd name="connsiteX3" fmla="*/ 285024 w 285105"/>
                <a:gd name="connsiteY3" fmla="*/ 511983 h 707169"/>
                <a:gd name="connsiteX4" fmla="*/ 234424 w 285105"/>
                <a:gd name="connsiteY4" fmla="*/ 595937 h 707169"/>
                <a:gd name="connsiteX5" fmla="*/ 0 w 285105"/>
                <a:gd name="connsiteY5" fmla="*/ 707169 h 707169"/>
                <a:gd name="connsiteX6" fmla="*/ 49382 w 285105"/>
                <a:gd name="connsiteY6" fmla="*/ 487440 h 707169"/>
                <a:gd name="connsiteX7" fmla="*/ 104527 w 285105"/>
                <a:gd name="connsiteY7" fmla="*/ 461274 h 707169"/>
                <a:gd name="connsiteX8" fmla="*/ 104527 w 285105"/>
                <a:gd name="connsiteY8" fmla="*/ 89122 h 707169"/>
                <a:gd name="connsiteX9" fmla="*/ 193649 w 285105"/>
                <a:gd name="connsiteY9" fmla="*/ 0 h 7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105" h="707169">
                  <a:moveTo>
                    <a:pt x="193649" y="0"/>
                  </a:moveTo>
                  <a:cubicBezTo>
                    <a:pt x="242870" y="0"/>
                    <a:pt x="282771" y="39901"/>
                    <a:pt x="282771" y="89122"/>
                  </a:cubicBezTo>
                  <a:lnTo>
                    <a:pt x="282770" y="502923"/>
                  </a:lnTo>
                  <a:lnTo>
                    <a:pt x="285024" y="511983"/>
                  </a:lnTo>
                  <a:cubicBezTo>
                    <a:pt x="286506" y="546507"/>
                    <a:pt x="267608" y="580191"/>
                    <a:pt x="234424" y="595937"/>
                  </a:cubicBezTo>
                  <a:lnTo>
                    <a:pt x="0" y="707169"/>
                  </a:lnTo>
                  <a:lnTo>
                    <a:pt x="49382" y="487440"/>
                  </a:lnTo>
                  <a:lnTo>
                    <a:pt x="104527" y="461274"/>
                  </a:lnTo>
                  <a:lnTo>
                    <a:pt x="104527" y="89122"/>
                  </a:lnTo>
                  <a:cubicBezTo>
                    <a:pt x="104527" y="39901"/>
                    <a:pt x="144428" y="0"/>
                    <a:pt x="193649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752113664">
                    <a:custGeom>
                      <a:avLst/>
                      <a:gdLst>
                        <a:gd name="connsiteX0" fmla="*/ 117143 w 172467"/>
                        <a:gd name="connsiteY0" fmla="*/ 0 h 427784"/>
                        <a:gd name="connsiteX1" fmla="*/ 171055 w 172467"/>
                        <a:gd name="connsiteY1" fmla="*/ 53912 h 427784"/>
                        <a:gd name="connsiteX2" fmla="*/ 171054 w 172467"/>
                        <a:gd name="connsiteY2" fmla="*/ 304230 h 427784"/>
                        <a:gd name="connsiteX3" fmla="*/ 172418 w 172467"/>
                        <a:gd name="connsiteY3" fmla="*/ 309711 h 427784"/>
                        <a:gd name="connsiteX4" fmla="*/ 141808 w 172467"/>
                        <a:gd name="connsiteY4" fmla="*/ 360497 h 427784"/>
                        <a:gd name="connsiteX5" fmla="*/ 0 w 172467"/>
                        <a:gd name="connsiteY5" fmla="*/ 427784 h 427784"/>
                        <a:gd name="connsiteX6" fmla="*/ 29872 w 172467"/>
                        <a:gd name="connsiteY6" fmla="*/ 294864 h 427784"/>
                        <a:gd name="connsiteX7" fmla="*/ 63230 w 172467"/>
                        <a:gd name="connsiteY7" fmla="*/ 279036 h 427784"/>
                        <a:gd name="connsiteX8" fmla="*/ 63230 w 172467"/>
                        <a:gd name="connsiteY8" fmla="*/ 53912 h 427784"/>
                        <a:gd name="connsiteX9" fmla="*/ 117143 w 172467"/>
                        <a:gd name="connsiteY9" fmla="*/ 0 h 4277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72467" h="427784" fill="none" extrusionOk="0">
                          <a:moveTo>
                            <a:pt x="117143" y="0"/>
                          </a:moveTo>
                          <a:cubicBezTo>
                            <a:pt x="150758" y="-569"/>
                            <a:pt x="166113" y="28769"/>
                            <a:pt x="171055" y="53912"/>
                          </a:cubicBezTo>
                          <a:cubicBezTo>
                            <a:pt x="179553" y="147113"/>
                            <a:pt x="183073" y="209875"/>
                            <a:pt x="171054" y="304230"/>
                          </a:cubicBezTo>
                          <a:cubicBezTo>
                            <a:pt x="171810" y="306127"/>
                            <a:pt x="171272" y="307820"/>
                            <a:pt x="172418" y="309711"/>
                          </a:cubicBezTo>
                          <a:cubicBezTo>
                            <a:pt x="172606" y="331534"/>
                            <a:pt x="159436" y="348607"/>
                            <a:pt x="141808" y="360497"/>
                          </a:cubicBezTo>
                          <a:cubicBezTo>
                            <a:pt x="100878" y="399058"/>
                            <a:pt x="53890" y="391197"/>
                            <a:pt x="0" y="427784"/>
                          </a:cubicBezTo>
                          <a:cubicBezTo>
                            <a:pt x="7692" y="379689"/>
                            <a:pt x="22358" y="345782"/>
                            <a:pt x="29872" y="294864"/>
                          </a:cubicBezTo>
                          <a:cubicBezTo>
                            <a:pt x="38957" y="287270"/>
                            <a:pt x="50276" y="287970"/>
                            <a:pt x="63230" y="279036"/>
                          </a:cubicBezTo>
                          <a:cubicBezTo>
                            <a:pt x="53915" y="222976"/>
                            <a:pt x="86463" y="134027"/>
                            <a:pt x="63230" y="53912"/>
                          </a:cubicBezTo>
                          <a:cubicBezTo>
                            <a:pt x="58424" y="17273"/>
                            <a:pt x="84987" y="7661"/>
                            <a:pt x="117143" y="0"/>
                          </a:cubicBezTo>
                          <a:close/>
                        </a:path>
                        <a:path w="172467" h="427784" stroke="0" extrusionOk="0">
                          <a:moveTo>
                            <a:pt x="117143" y="0"/>
                          </a:moveTo>
                          <a:cubicBezTo>
                            <a:pt x="142171" y="875"/>
                            <a:pt x="164326" y="25852"/>
                            <a:pt x="171055" y="53912"/>
                          </a:cubicBezTo>
                          <a:cubicBezTo>
                            <a:pt x="159690" y="120415"/>
                            <a:pt x="167884" y="225984"/>
                            <a:pt x="171054" y="304230"/>
                          </a:cubicBezTo>
                          <a:cubicBezTo>
                            <a:pt x="172303" y="306670"/>
                            <a:pt x="171921" y="307981"/>
                            <a:pt x="172418" y="309711"/>
                          </a:cubicBezTo>
                          <a:cubicBezTo>
                            <a:pt x="172257" y="329116"/>
                            <a:pt x="159858" y="346373"/>
                            <a:pt x="141808" y="360497"/>
                          </a:cubicBezTo>
                          <a:cubicBezTo>
                            <a:pt x="79446" y="401033"/>
                            <a:pt x="43666" y="391058"/>
                            <a:pt x="0" y="427784"/>
                          </a:cubicBezTo>
                          <a:cubicBezTo>
                            <a:pt x="10876" y="378190"/>
                            <a:pt x="23594" y="331152"/>
                            <a:pt x="29872" y="294864"/>
                          </a:cubicBezTo>
                          <a:cubicBezTo>
                            <a:pt x="45154" y="284446"/>
                            <a:pt x="56285" y="285957"/>
                            <a:pt x="63230" y="279036"/>
                          </a:cubicBezTo>
                          <a:cubicBezTo>
                            <a:pt x="62466" y="182222"/>
                            <a:pt x="77949" y="114830"/>
                            <a:pt x="63230" y="53912"/>
                          </a:cubicBezTo>
                          <a:cubicBezTo>
                            <a:pt x="65623" y="24689"/>
                            <a:pt x="88017" y="2297"/>
                            <a:pt x="11714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159C09E7-CE9B-A81D-268B-3B1FD1CFED96}"/>
                </a:ext>
              </a:extLst>
            </p:cNvPr>
            <p:cNvSpPr/>
            <p:nvPr/>
          </p:nvSpPr>
          <p:spPr>
            <a:xfrm rot="16731607">
              <a:off x="3026154" y="565434"/>
              <a:ext cx="107880" cy="456546"/>
            </a:xfrm>
            <a:prstGeom prst="round2SameRect">
              <a:avLst>
                <a:gd name="adj1" fmla="val 2320"/>
                <a:gd name="adj2" fmla="val 0"/>
              </a:avLst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046912712">
                    <a:custGeom>
                      <a:avLst/>
                      <a:gdLst>
                        <a:gd name="connsiteX0" fmla="*/ 2503 w 107880"/>
                        <a:gd name="connsiteY0" fmla="*/ 0 h 456546"/>
                        <a:gd name="connsiteX1" fmla="*/ 105377 w 107880"/>
                        <a:gd name="connsiteY1" fmla="*/ 0 h 456546"/>
                        <a:gd name="connsiteX2" fmla="*/ 107880 w 107880"/>
                        <a:gd name="connsiteY2" fmla="*/ 2503 h 456546"/>
                        <a:gd name="connsiteX3" fmla="*/ 107880 w 107880"/>
                        <a:gd name="connsiteY3" fmla="*/ 456546 h 456546"/>
                        <a:gd name="connsiteX4" fmla="*/ 107880 w 107880"/>
                        <a:gd name="connsiteY4" fmla="*/ 456546 h 456546"/>
                        <a:gd name="connsiteX5" fmla="*/ 0 w 107880"/>
                        <a:gd name="connsiteY5" fmla="*/ 456546 h 456546"/>
                        <a:gd name="connsiteX6" fmla="*/ 0 w 107880"/>
                        <a:gd name="connsiteY6" fmla="*/ 456546 h 456546"/>
                        <a:gd name="connsiteX7" fmla="*/ 0 w 107880"/>
                        <a:gd name="connsiteY7" fmla="*/ 2503 h 456546"/>
                        <a:gd name="connsiteX8" fmla="*/ 2503 w 107880"/>
                        <a:gd name="connsiteY8" fmla="*/ 0 h 4565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7880" h="456546" fill="none" extrusionOk="0">
                          <a:moveTo>
                            <a:pt x="2503" y="0"/>
                          </a:moveTo>
                          <a:cubicBezTo>
                            <a:pt x="27994" y="-11901"/>
                            <a:pt x="62093" y="6179"/>
                            <a:pt x="105377" y="0"/>
                          </a:cubicBezTo>
                          <a:cubicBezTo>
                            <a:pt x="106510" y="-228"/>
                            <a:pt x="107866" y="755"/>
                            <a:pt x="107880" y="2503"/>
                          </a:cubicBezTo>
                          <a:cubicBezTo>
                            <a:pt x="144548" y="167983"/>
                            <a:pt x="103569" y="300148"/>
                            <a:pt x="107880" y="456546"/>
                          </a:cubicBezTo>
                          <a:lnTo>
                            <a:pt x="107880" y="456546"/>
                          </a:lnTo>
                          <a:cubicBezTo>
                            <a:pt x="54449" y="458925"/>
                            <a:pt x="22002" y="446636"/>
                            <a:pt x="0" y="456546"/>
                          </a:cubicBezTo>
                          <a:lnTo>
                            <a:pt x="0" y="456546"/>
                          </a:lnTo>
                          <a:cubicBezTo>
                            <a:pt x="-9873" y="276049"/>
                            <a:pt x="49881" y="217439"/>
                            <a:pt x="0" y="2503"/>
                          </a:cubicBezTo>
                          <a:cubicBezTo>
                            <a:pt x="-43" y="1185"/>
                            <a:pt x="1108" y="268"/>
                            <a:pt x="2503" y="0"/>
                          </a:cubicBezTo>
                          <a:close/>
                        </a:path>
                        <a:path w="107880" h="456546" stroke="0" extrusionOk="0">
                          <a:moveTo>
                            <a:pt x="2503" y="0"/>
                          </a:moveTo>
                          <a:cubicBezTo>
                            <a:pt x="43022" y="-2159"/>
                            <a:pt x="63261" y="11296"/>
                            <a:pt x="105377" y="0"/>
                          </a:cubicBezTo>
                          <a:cubicBezTo>
                            <a:pt x="106974" y="-31"/>
                            <a:pt x="107704" y="1173"/>
                            <a:pt x="107880" y="2503"/>
                          </a:cubicBezTo>
                          <a:cubicBezTo>
                            <a:pt x="150668" y="221389"/>
                            <a:pt x="74549" y="319666"/>
                            <a:pt x="107880" y="456546"/>
                          </a:cubicBezTo>
                          <a:lnTo>
                            <a:pt x="107880" y="456546"/>
                          </a:lnTo>
                          <a:cubicBezTo>
                            <a:pt x="70092" y="461254"/>
                            <a:pt x="38066" y="452453"/>
                            <a:pt x="0" y="456546"/>
                          </a:cubicBezTo>
                          <a:lnTo>
                            <a:pt x="0" y="456546"/>
                          </a:lnTo>
                          <a:cubicBezTo>
                            <a:pt x="-1039" y="252054"/>
                            <a:pt x="8605" y="225725"/>
                            <a:pt x="0" y="2503"/>
                          </a:cubicBezTo>
                          <a:cubicBezTo>
                            <a:pt x="-204" y="1049"/>
                            <a:pt x="1336" y="125"/>
                            <a:pt x="250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二等辺三角形 22">
              <a:extLst>
                <a:ext uri="{FF2B5EF4-FFF2-40B4-BE49-F238E27FC236}">
                  <a16:creationId xmlns:a16="http://schemas.microsoft.com/office/drawing/2014/main" id="{64DD9627-B34D-62D6-3C83-2DBCB96C47DC}"/>
                </a:ext>
              </a:extLst>
            </p:cNvPr>
            <p:cNvSpPr/>
            <p:nvPr/>
          </p:nvSpPr>
          <p:spPr>
            <a:xfrm rot="8991164">
              <a:off x="3333692" y="819876"/>
              <a:ext cx="107766" cy="138433"/>
            </a:xfrm>
            <a:prstGeom prst="triangl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420926095">
                    <a:custGeom>
                      <a:avLst/>
                      <a:gdLst>
                        <a:gd name="connsiteX0" fmla="*/ 0 w 107766"/>
                        <a:gd name="connsiteY0" fmla="*/ 138433 h 138433"/>
                        <a:gd name="connsiteX1" fmla="*/ 53883 w 107766"/>
                        <a:gd name="connsiteY1" fmla="*/ 0 h 138433"/>
                        <a:gd name="connsiteX2" fmla="*/ 107766 w 107766"/>
                        <a:gd name="connsiteY2" fmla="*/ 138433 h 138433"/>
                        <a:gd name="connsiteX3" fmla="*/ 0 w 107766"/>
                        <a:gd name="connsiteY3" fmla="*/ 138433 h 1384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7766" h="138433" fill="none" extrusionOk="0">
                          <a:moveTo>
                            <a:pt x="0" y="138433"/>
                          </a:moveTo>
                          <a:cubicBezTo>
                            <a:pt x="5293" y="103695"/>
                            <a:pt x="30130" y="69611"/>
                            <a:pt x="53883" y="0"/>
                          </a:cubicBezTo>
                          <a:cubicBezTo>
                            <a:pt x="93581" y="57456"/>
                            <a:pt x="70778" y="83605"/>
                            <a:pt x="107766" y="138433"/>
                          </a:cubicBezTo>
                          <a:cubicBezTo>
                            <a:pt x="54166" y="145347"/>
                            <a:pt x="23620" y="128218"/>
                            <a:pt x="0" y="138433"/>
                          </a:cubicBezTo>
                          <a:close/>
                        </a:path>
                        <a:path w="107766" h="138433" stroke="0" extrusionOk="0">
                          <a:moveTo>
                            <a:pt x="0" y="138433"/>
                          </a:moveTo>
                          <a:cubicBezTo>
                            <a:pt x="2952" y="99167"/>
                            <a:pt x="53185" y="37135"/>
                            <a:pt x="53883" y="0"/>
                          </a:cubicBezTo>
                          <a:cubicBezTo>
                            <a:pt x="81854" y="36103"/>
                            <a:pt x="74876" y="101689"/>
                            <a:pt x="107766" y="138433"/>
                          </a:cubicBezTo>
                          <a:cubicBezTo>
                            <a:pt x="78283" y="139860"/>
                            <a:pt x="24230" y="127137"/>
                            <a:pt x="0" y="13843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36211F74-E1A8-E045-1591-8369B80D6D9D}"/>
                </a:ext>
              </a:extLst>
            </p:cNvPr>
            <p:cNvSpPr/>
            <p:nvPr/>
          </p:nvSpPr>
          <p:spPr>
            <a:xfrm rot="20779804">
              <a:off x="3483698" y="761860"/>
              <a:ext cx="60232" cy="30309"/>
            </a:xfrm>
            <a:prstGeom prst="round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559200328">
                    <a:custGeom>
                      <a:avLst/>
                      <a:gdLst>
                        <a:gd name="connsiteX0" fmla="*/ 0 w 60232"/>
                        <a:gd name="connsiteY0" fmla="*/ 5052 h 30309"/>
                        <a:gd name="connsiteX1" fmla="*/ 5052 w 60232"/>
                        <a:gd name="connsiteY1" fmla="*/ 0 h 30309"/>
                        <a:gd name="connsiteX2" fmla="*/ 55180 w 60232"/>
                        <a:gd name="connsiteY2" fmla="*/ 0 h 30309"/>
                        <a:gd name="connsiteX3" fmla="*/ 60232 w 60232"/>
                        <a:gd name="connsiteY3" fmla="*/ 5052 h 30309"/>
                        <a:gd name="connsiteX4" fmla="*/ 60232 w 60232"/>
                        <a:gd name="connsiteY4" fmla="*/ 25257 h 30309"/>
                        <a:gd name="connsiteX5" fmla="*/ 55180 w 60232"/>
                        <a:gd name="connsiteY5" fmla="*/ 30309 h 30309"/>
                        <a:gd name="connsiteX6" fmla="*/ 5052 w 60232"/>
                        <a:gd name="connsiteY6" fmla="*/ 30309 h 30309"/>
                        <a:gd name="connsiteX7" fmla="*/ 0 w 60232"/>
                        <a:gd name="connsiteY7" fmla="*/ 25257 h 30309"/>
                        <a:gd name="connsiteX8" fmla="*/ 0 w 60232"/>
                        <a:gd name="connsiteY8" fmla="*/ 5052 h 30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0232" h="30309" fill="none" extrusionOk="0">
                          <a:moveTo>
                            <a:pt x="0" y="5052"/>
                          </a:moveTo>
                          <a:cubicBezTo>
                            <a:pt x="48" y="2056"/>
                            <a:pt x="1845" y="-174"/>
                            <a:pt x="5052" y="0"/>
                          </a:cubicBezTo>
                          <a:cubicBezTo>
                            <a:pt x="21920" y="-5089"/>
                            <a:pt x="41924" y="3950"/>
                            <a:pt x="55180" y="0"/>
                          </a:cubicBezTo>
                          <a:cubicBezTo>
                            <a:pt x="58080" y="-127"/>
                            <a:pt x="59643" y="2385"/>
                            <a:pt x="60232" y="5052"/>
                          </a:cubicBezTo>
                          <a:cubicBezTo>
                            <a:pt x="60838" y="15050"/>
                            <a:pt x="58770" y="17765"/>
                            <a:pt x="60232" y="25257"/>
                          </a:cubicBezTo>
                          <a:cubicBezTo>
                            <a:pt x="60978" y="28357"/>
                            <a:pt x="57799" y="29583"/>
                            <a:pt x="55180" y="30309"/>
                          </a:cubicBezTo>
                          <a:cubicBezTo>
                            <a:pt x="32518" y="31662"/>
                            <a:pt x="15161" y="29491"/>
                            <a:pt x="5052" y="30309"/>
                          </a:cubicBezTo>
                          <a:cubicBezTo>
                            <a:pt x="2191" y="30354"/>
                            <a:pt x="21" y="28119"/>
                            <a:pt x="0" y="25257"/>
                          </a:cubicBezTo>
                          <a:cubicBezTo>
                            <a:pt x="-1594" y="16405"/>
                            <a:pt x="2037" y="12082"/>
                            <a:pt x="0" y="5052"/>
                          </a:cubicBezTo>
                          <a:close/>
                        </a:path>
                        <a:path w="60232" h="30309" stroke="0" extrusionOk="0">
                          <a:moveTo>
                            <a:pt x="0" y="5052"/>
                          </a:moveTo>
                          <a:cubicBezTo>
                            <a:pt x="-480" y="1888"/>
                            <a:pt x="2686" y="-186"/>
                            <a:pt x="5052" y="0"/>
                          </a:cubicBezTo>
                          <a:cubicBezTo>
                            <a:pt x="18121" y="-3741"/>
                            <a:pt x="39270" y="3300"/>
                            <a:pt x="55180" y="0"/>
                          </a:cubicBezTo>
                          <a:cubicBezTo>
                            <a:pt x="57775" y="58"/>
                            <a:pt x="60485" y="2364"/>
                            <a:pt x="60232" y="5052"/>
                          </a:cubicBezTo>
                          <a:cubicBezTo>
                            <a:pt x="62313" y="9226"/>
                            <a:pt x="57969" y="17281"/>
                            <a:pt x="60232" y="25257"/>
                          </a:cubicBezTo>
                          <a:cubicBezTo>
                            <a:pt x="59882" y="27459"/>
                            <a:pt x="58109" y="30462"/>
                            <a:pt x="55180" y="30309"/>
                          </a:cubicBezTo>
                          <a:cubicBezTo>
                            <a:pt x="41677" y="32987"/>
                            <a:pt x="25844" y="29951"/>
                            <a:pt x="5052" y="30309"/>
                          </a:cubicBezTo>
                          <a:cubicBezTo>
                            <a:pt x="2449" y="29910"/>
                            <a:pt x="-37" y="27272"/>
                            <a:pt x="0" y="25257"/>
                          </a:cubicBezTo>
                          <a:cubicBezTo>
                            <a:pt x="-2389" y="20447"/>
                            <a:pt x="738" y="14889"/>
                            <a:pt x="0" y="505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45EF0398-A211-1D30-549C-1291563A9678}"/>
                </a:ext>
              </a:extLst>
            </p:cNvPr>
            <p:cNvSpPr/>
            <p:nvPr/>
          </p:nvSpPr>
          <p:spPr>
            <a:xfrm>
              <a:off x="3331900" y="773087"/>
              <a:ext cx="113991" cy="47822"/>
            </a:xfrm>
            <a:prstGeom prst="round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483505545">
                    <a:custGeom>
                      <a:avLst/>
                      <a:gdLst>
                        <a:gd name="connsiteX0" fmla="*/ 0 w 113991"/>
                        <a:gd name="connsiteY0" fmla="*/ 7970 h 47822"/>
                        <a:gd name="connsiteX1" fmla="*/ 7970 w 113991"/>
                        <a:gd name="connsiteY1" fmla="*/ 0 h 47822"/>
                        <a:gd name="connsiteX2" fmla="*/ 106021 w 113991"/>
                        <a:gd name="connsiteY2" fmla="*/ 0 h 47822"/>
                        <a:gd name="connsiteX3" fmla="*/ 113991 w 113991"/>
                        <a:gd name="connsiteY3" fmla="*/ 7970 h 47822"/>
                        <a:gd name="connsiteX4" fmla="*/ 113991 w 113991"/>
                        <a:gd name="connsiteY4" fmla="*/ 39852 h 47822"/>
                        <a:gd name="connsiteX5" fmla="*/ 106021 w 113991"/>
                        <a:gd name="connsiteY5" fmla="*/ 47822 h 47822"/>
                        <a:gd name="connsiteX6" fmla="*/ 7970 w 113991"/>
                        <a:gd name="connsiteY6" fmla="*/ 47822 h 47822"/>
                        <a:gd name="connsiteX7" fmla="*/ 0 w 113991"/>
                        <a:gd name="connsiteY7" fmla="*/ 39852 h 47822"/>
                        <a:gd name="connsiteX8" fmla="*/ 0 w 113991"/>
                        <a:gd name="connsiteY8" fmla="*/ 7970 h 47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991" h="47822" fill="none" extrusionOk="0">
                          <a:moveTo>
                            <a:pt x="0" y="7970"/>
                          </a:moveTo>
                          <a:cubicBezTo>
                            <a:pt x="18" y="3701"/>
                            <a:pt x="3299" y="800"/>
                            <a:pt x="7970" y="0"/>
                          </a:cubicBezTo>
                          <a:cubicBezTo>
                            <a:pt x="38241" y="-1968"/>
                            <a:pt x="78776" y="70"/>
                            <a:pt x="106021" y="0"/>
                          </a:cubicBezTo>
                          <a:cubicBezTo>
                            <a:pt x="109207" y="69"/>
                            <a:pt x="113138" y="3527"/>
                            <a:pt x="113991" y="7970"/>
                          </a:cubicBezTo>
                          <a:cubicBezTo>
                            <a:pt x="116475" y="21223"/>
                            <a:pt x="113371" y="27580"/>
                            <a:pt x="113991" y="39852"/>
                          </a:cubicBezTo>
                          <a:cubicBezTo>
                            <a:pt x="113264" y="43771"/>
                            <a:pt x="111196" y="47694"/>
                            <a:pt x="106021" y="47822"/>
                          </a:cubicBezTo>
                          <a:cubicBezTo>
                            <a:pt x="79468" y="48411"/>
                            <a:pt x="54382" y="47235"/>
                            <a:pt x="7970" y="47822"/>
                          </a:cubicBezTo>
                          <a:cubicBezTo>
                            <a:pt x="3546" y="48050"/>
                            <a:pt x="-894" y="44076"/>
                            <a:pt x="0" y="39852"/>
                          </a:cubicBezTo>
                          <a:cubicBezTo>
                            <a:pt x="-2195" y="27433"/>
                            <a:pt x="2960" y="15691"/>
                            <a:pt x="0" y="7970"/>
                          </a:cubicBezTo>
                          <a:close/>
                        </a:path>
                        <a:path w="113991" h="47822" stroke="0" extrusionOk="0">
                          <a:moveTo>
                            <a:pt x="0" y="7970"/>
                          </a:moveTo>
                          <a:cubicBezTo>
                            <a:pt x="-462" y="3104"/>
                            <a:pt x="3206" y="-867"/>
                            <a:pt x="7970" y="0"/>
                          </a:cubicBezTo>
                          <a:cubicBezTo>
                            <a:pt x="47577" y="-3879"/>
                            <a:pt x="83574" y="8363"/>
                            <a:pt x="106021" y="0"/>
                          </a:cubicBezTo>
                          <a:cubicBezTo>
                            <a:pt x="111453" y="352"/>
                            <a:pt x="114035" y="3246"/>
                            <a:pt x="113991" y="7970"/>
                          </a:cubicBezTo>
                          <a:cubicBezTo>
                            <a:pt x="117692" y="23465"/>
                            <a:pt x="112717" y="31094"/>
                            <a:pt x="113991" y="39852"/>
                          </a:cubicBezTo>
                          <a:cubicBezTo>
                            <a:pt x="114102" y="44324"/>
                            <a:pt x="110345" y="46753"/>
                            <a:pt x="106021" y="47822"/>
                          </a:cubicBezTo>
                          <a:cubicBezTo>
                            <a:pt x="71648" y="48804"/>
                            <a:pt x="45252" y="37131"/>
                            <a:pt x="7970" y="47822"/>
                          </a:cubicBezTo>
                          <a:cubicBezTo>
                            <a:pt x="3792" y="47835"/>
                            <a:pt x="539" y="45313"/>
                            <a:pt x="0" y="39852"/>
                          </a:cubicBezTo>
                          <a:cubicBezTo>
                            <a:pt x="-2441" y="24711"/>
                            <a:pt x="1533" y="20600"/>
                            <a:pt x="0" y="797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E75E0227-5873-629E-324B-5E951F706197}"/>
                </a:ext>
              </a:extLst>
            </p:cNvPr>
            <p:cNvSpPr/>
            <p:nvPr/>
          </p:nvSpPr>
          <p:spPr>
            <a:xfrm>
              <a:off x="3393840" y="754361"/>
              <a:ext cx="113991" cy="47822"/>
            </a:xfrm>
            <a:prstGeom prst="roundRect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098986962">
                    <a:custGeom>
                      <a:avLst/>
                      <a:gdLst>
                        <a:gd name="connsiteX0" fmla="*/ 0 w 113991"/>
                        <a:gd name="connsiteY0" fmla="*/ 7970 h 47822"/>
                        <a:gd name="connsiteX1" fmla="*/ 7970 w 113991"/>
                        <a:gd name="connsiteY1" fmla="*/ 0 h 47822"/>
                        <a:gd name="connsiteX2" fmla="*/ 106021 w 113991"/>
                        <a:gd name="connsiteY2" fmla="*/ 0 h 47822"/>
                        <a:gd name="connsiteX3" fmla="*/ 113991 w 113991"/>
                        <a:gd name="connsiteY3" fmla="*/ 7970 h 47822"/>
                        <a:gd name="connsiteX4" fmla="*/ 113991 w 113991"/>
                        <a:gd name="connsiteY4" fmla="*/ 39852 h 47822"/>
                        <a:gd name="connsiteX5" fmla="*/ 106021 w 113991"/>
                        <a:gd name="connsiteY5" fmla="*/ 47822 h 47822"/>
                        <a:gd name="connsiteX6" fmla="*/ 7970 w 113991"/>
                        <a:gd name="connsiteY6" fmla="*/ 47822 h 47822"/>
                        <a:gd name="connsiteX7" fmla="*/ 0 w 113991"/>
                        <a:gd name="connsiteY7" fmla="*/ 39852 h 47822"/>
                        <a:gd name="connsiteX8" fmla="*/ 0 w 113991"/>
                        <a:gd name="connsiteY8" fmla="*/ 7970 h 47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991" h="47822" fill="none" extrusionOk="0">
                          <a:moveTo>
                            <a:pt x="0" y="7970"/>
                          </a:moveTo>
                          <a:cubicBezTo>
                            <a:pt x="615" y="3690"/>
                            <a:pt x="3705" y="250"/>
                            <a:pt x="7970" y="0"/>
                          </a:cubicBezTo>
                          <a:cubicBezTo>
                            <a:pt x="49227" y="-4634"/>
                            <a:pt x="84608" y="7419"/>
                            <a:pt x="106021" y="0"/>
                          </a:cubicBezTo>
                          <a:cubicBezTo>
                            <a:pt x="110050" y="221"/>
                            <a:pt x="115067" y="3930"/>
                            <a:pt x="113991" y="7970"/>
                          </a:cubicBezTo>
                          <a:cubicBezTo>
                            <a:pt x="114919" y="17843"/>
                            <a:pt x="112944" y="25403"/>
                            <a:pt x="113991" y="39852"/>
                          </a:cubicBezTo>
                          <a:cubicBezTo>
                            <a:pt x="114486" y="43715"/>
                            <a:pt x="109564" y="48286"/>
                            <a:pt x="106021" y="47822"/>
                          </a:cubicBezTo>
                          <a:cubicBezTo>
                            <a:pt x="58292" y="57757"/>
                            <a:pt x="45232" y="36695"/>
                            <a:pt x="7970" y="47822"/>
                          </a:cubicBezTo>
                          <a:cubicBezTo>
                            <a:pt x="4048" y="46871"/>
                            <a:pt x="-409" y="43291"/>
                            <a:pt x="0" y="39852"/>
                          </a:cubicBezTo>
                          <a:cubicBezTo>
                            <a:pt x="-1822" y="29384"/>
                            <a:pt x="1888" y="16293"/>
                            <a:pt x="0" y="7970"/>
                          </a:cubicBezTo>
                          <a:close/>
                        </a:path>
                        <a:path w="113991" h="47822" stroke="0" extrusionOk="0">
                          <a:moveTo>
                            <a:pt x="0" y="7970"/>
                          </a:moveTo>
                          <a:cubicBezTo>
                            <a:pt x="-439" y="4782"/>
                            <a:pt x="3698" y="545"/>
                            <a:pt x="7970" y="0"/>
                          </a:cubicBezTo>
                          <a:cubicBezTo>
                            <a:pt x="52404" y="-5624"/>
                            <a:pt x="72113" y="952"/>
                            <a:pt x="106021" y="0"/>
                          </a:cubicBezTo>
                          <a:cubicBezTo>
                            <a:pt x="110953" y="451"/>
                            <a:pt x="115202" y="4061"/>
                            <a:pt x="113991" y="7970"/>
                          </a:cubicBezTo>
                          <a:cubicBezTo>
                            <a:pt x="117771" y="16405"/>
                            <a:pt x="113348" y="26343"/>
                            <a:pt x="113991" y="39852"/>
                          </a:cubicBezTo>
                          <a:cubicBezTo>
                            <a:pt x="114611" y="43344"/>
                            <a:pt x="111552" y="48178"/>
                            <a:pt x="106021" y="47822"/>
                          </a:cubicBezTo>
                          <a:cubicBezTo>
                            <a:pt x="81178" y="51909"/>
                            <a:pt x="40447" y="41164"/>
                            <a:pt x="7970" y="47822"/>
                          </a:cubicBezTo>
                          <a:cubicBezTo>
                            <a:pt x="3085" y="46989"/>
                            <a:pt x="462" y="44148"/>
                            <a:pt x="0" y="39852"/>
                          </a:cubicBezTo>
                          <a:cubicBezTo>
                            <a:pt x="-3749" y="31359"/>
                            <a:pt x="3280" y="18755"/>
                            <a:pt x="0" y="797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C744FBE-289B-8B76-5DCA-A8905E06E682}"/>
                </a:ext>
              </a:extLst>
            </p:cNvPr>
            <p:cNvSpPr/>
            <p:nvPr/>
          </p:nvSpPr>
          <p:spPr>
            <a:xfrm rot="461087">
              <a:off x="3056378" y="756758"/>
              <a:ext cx="681868" cy="873425"/>
            </a:xfrm>
            <a:custGeom>
              <a:avLst/>
              <a:gdLst>
                <a:gd name="connsiteX0" fmla="*/ 697260 w 1127195"/>
                <a:gd name="connsiteY0" fmla="*/ 0 h 1443858"/>
                <a:gd name="connsiteX1" fmla="*/ 797416 w 1127195"/>
                <a:gd name="connsiteY1" fmla="*/ 0 h 1443858"/>
                <a:gd name="connsiteX2" fmla="*/ 877715 w 1127195"/>
                <a:gd name="connsiteY2" fmla="*/ 80299 h 1443858"/>
                <a:gd name="connsiteX3" fmla="*/ 877715 w 1127195"/>
                <a:gd name="connsiteY3" fmla="*/ 481783 h 1443858"/>
                <a:gd name="connsiteX4" fmla="*/ 1127195 w 1127195"/>
                <a:gd name="connsiteY4" fmla="*/ 1437219 h 1443858"/>
                <a:gd name="connsiteX5" fmla="*/ 748133 w 1127195"/>
                <a:gd name="connsiteY5" fmla="*/ 1437626 h 1443858"/>
                <a:gd name="connsiteX6" fmla="*/ 576746 w 1127195"/>
                <a:gd name="connsiteY6" fmla="*/ 1443858 h 1443858"/>
                <a:gd name="connsiteX7" fmla="*/ 581290 w 1127195"/>
                <a:gd name="connsiteY7" fmla="*/ 304095 h 1443858"/>
                <a:gd name="connsiteX8" fmla="*/ 381751 w 1127195"/>
                <a:gd name="connsiteY8" fmla="*/ 0 h 1443858"/>
                <a:gd name="connsiteX9" fmla="*/ 505828 w 1127195"/>
                <a:gd name="connsiteY9" fmla="*/ 0 h 1443858"/>
                <a:gd name="connsiteX10" fmla="*/ 491912 w 1127195"/>
                <a:gd name="connsiteY10" fmla="*/ 104707 h 1443858"/>
                <a:gd name="connsiteX11" fmla="*/ 360736 w 1127195"/>
                <a:gd name="connsiteY11" fmla="*/ 343467 h 1443858"/>
                <a:gd name="connsiteX12" fmla="*/ 134084 w 1127195"/>
                <a:gd name="connsiteY12" fmla="*/ 907479 h 1443858"/>
                <a:gd name="connsiteX13" fmla="*/ 8898 w 1127195"/>
                <a:gd name="connsiteY13" fmla="*/ 1313661 h 1443858"/>
                <a:gd name="connsiteX14" fmla="*/ 0 w 1127195"/>
                <a:gd name="connsiteY14" fmla="*/ 1310588 h 1443858"/>
                <a:gd name="connsiteX15" fmla="*/ 301452 w 1127195"/>
                <a:gd name="connsiteY15" fmla="*/ 80299 h 1443858"/>
                <a:gd name="connsiteX16" fmla="*/ 381751 w 1127195"/>
                <a:gd name="connsiteY16" fmla="*/ 0 h 1443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7195" h="1443858">
                  <a:moveTo>
                    <a:pt x="697260" y="0"/>
                  </a:moveTo>
                  <a:lnTo>
                    <a:pt x="797416" y="0"/>
                  </a:lnTo>
                  <a:cubicBezTo>
                    <a:pt x="841764" y="0"/>
                    <a:pt x="877715" y="35951"/>
                    <a:pt x="877715" y="80299"/>
                  </a:cubicBezTo>
                  <a:lnTo>
                    <a:pt x="877715" y="481783"/>
                  </a:lnTo>
                  <a:lnTo>
                    <a:pt x="1127195" y="1437219"/>
                  </a:lnTo>
                  <a:cubicBezTo>
                    <a:pt x="1023952" y="1424625"/>
                    <a:pt x="886042" y="1431126"/>
                    <a:pt x="748133" y="1437626"/>
                  </a:cubicBezTo>
                  <a:lnTo>
                    <a:pt x="576746" y="1443858"/>
                  </a:lnTo>
                  <a:lnTo>
                    <a:pt x="581290" y="304095"/>
                  </a:lnTo>
                  <a:close/>
                  <a:moveTo>
                    <a:pt x="381751" y="0"/>
                  </a:moveTo>
                  <a:lnTo>
                    <a:pt x="505828" y="0"/>
                  </a:lnTo>
                  <a:lnTo>
                    <a:pt x="491912" y="104707"/>
                  </a:lnTo>
                  <a:lnTo>
                    <a:pt x="360736" y="343467"/>
                  </a:lnTo>
                  <a:lnTo>
                    <a:pt x="134084" y="907479"/>
                  </a:lnTo>
                  <a:lnTo>
                    <a:pt x="8898" y="1313661"/>
                  </a:lnTo>
                  <a:lnTo>
                    <a:pt x="0" y="1310588"/>
                  </a:lnTo>
                  <a:cubicBezTo>
                    <a:pt x="0" y="1176760"/>
                    <a:pt x="301452" y="214127"/>
                    <a:pt x="301452" y="80299"/>
                  </a:cubicBezTo>
                  <a:cubicBezTo>
                    <a:pt x="301452" y="35951"/>
                    <a:pt x="337403" y="0"/>
                    <a:pt x="381751" y="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463526090">
                    <a:custGeom>
                      <a:avLst/>
                      <a:gdLst>
                        <a:gd name="connsiteX0" fmla="*/ 421789 w 681868"/>
                        <a:gd name="connsiteY0" fmla="*/ 0 h 873425"/>
                        <a:gd name="connsiteX1" fmla="*/ 482376 w 681868"/>
                        <a:gd name="connsiteY1" fmla="*/ 0 h 873425"/>
                        <a:gd name="connsiteX2" fmla="*/ 530951 w 681868"/>
                        <a:gd name="connsiteY2" fmla="*/ 48574 h 873425"/>
                        <a:gd name="connsiteX3" fmla="*/ 530951 w 681868"/>
                        <a:gd name="connsiteY3" fmla="*/ 291442 h 873425"/>
                        <a:gd name="connsiteX4" fmla="*/ 681868 w 681868"/>
                        <a:gd name="connsiteY4" fmla="*/ 869408 h 873425"/>
                        <a:gd name="connsiteX5" fmla="*/ 452564 w 681868"/>
                        <a:gd name="connsiteY5" fmla="*/ 869655 h 873425"/>
                        <a:gd name="connsiteX6" fmla="*/ 348887 w 681868"/>
                        <a:gd name="connsiteY6" fmla="*/ 873425 h 873425"/>
                        <a:gd name="connsiteX7" fmla="*/ 351636 w 681868"/>
                        <a:gd name="connsiteY7" fmla="*/ 183954 h 873425"/>
                        <a:gd name="connsiteX8" fmla="*/ 421789 w 681868"/>
                        <a:gd name="connsiteY8" fmla="*/ 0 h 873425"/>
                        <a:gd name="connsiteX9" fmla="*/ 230930 w 681868"/>
                        <a:gd name="connsiteY9" fmla="*/ 0 h 873425"/>
                        <a:gd name="connsiteX10" fmla="*/ 305987 w 681868"/>
                        <a:gd name="connsiteY10" fmla="*/ 0 h 873425"/>
                        <a:gd name="connsiteX11" fmla="*/ 297569 w 681868"/>
                        <a:gd name="connsiteY11" fmla="*/ 63339 h 873425"/>
                        <a:gd name="connsiteX12" fmla="*/ 218218 w 681868"/>
                        <a:gd name="connsiteY12" fmla="*/ 207771 h 873425"/>
                        <a:gd name="connsiteX13" fmla="*/ 81110 w 681868"/>
                        <a:gd name="connsiteY13" fmla="*/ 548956 h 873425"/>
                        <a:gd name="connsiteX14" fmla="*/ 5382 w 681868"/>
                        <a:gd name="connsiteY14" fmla="*/ 794665 h 873425"/>
                        <a:gd name="connsiteX15" fmla="*/ 0 w 681868"/>
                        <a:gd name="connsiteY15" fmla="*/ 792806 h 873425"/>
                        <a:gd name="connsiteX16" fmla="*/ 182355 w 681868"/>
                        <a:gd name="connsiteY16" fmla="*/ 48574 h 873425"/>
                        <a:gd name="connsiteX17" fmla="*/ 230930 w 681868"/>
                        <a:gd name="connsiteY17" fmla="*/ 0 h 8734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681868" h="873425" fill="none" extrusionOk="0">
                          <a:moveTo>
                            <a:pt x="421789" y="0"/>
                          </a:moveTo>
                          <a:cubicBezTo>
                            <a:pt x="449324" y="-811"/>
                            <a:pt x="452204" y="3444"/>
                            <a:pt x="482376" y="0"/>
                          </a:cubicBezTo>
                          <a:cubicBezTo>
                            <a:pt x="506401" y="-618"/>
                            <a:pt x="528442" y="21288"/>
                            <a:pt x="530951" y="48574"/>
                          </a:cubicBezTo>
                          <a:cubicBezTo>
                            <a:pt x="531971" y="132514"/>
                            <a:pt x="521504" y="219840"/>
                            <a:pt x="530951" y="291442"/>
                          </a:cubicBezTo>
                          <a:cubicBezTo>
                            <a:pt x="586324" y="429947"/>
                            <a:pt x="584066" y="608180"/>
                            <a:pt x="681868" y="869408"/>
                          </a:cubicBezTo>
                          <a:cubicBezTo>
                            <a:pt x="623252" y="858631"/>
                            <a:pt x="545531" y="854818"/>
                            <a:pt x="452564" y="869655"/>
                          </a:cubicBezTo>
                          <a:cubicBezTo>
                            <a:pt x="403318" y="881830"/>
                            <a:pt x="369353" y="861872"/>
                            <a:pt x="348887" y="873425"/>
                          </a:cubicBezTo>
                          <a:cubicBezTo>
                            <a:pt x="307775" y="604121"/>
                            <a:pt x="328678" y="429538"/>
                            <a:pt x="351636" y="183954"/>
                          </a:cubicBezTo>
                          <a:cubicBezTo>
                            <a:pt x="368511" y="92488"/>
                            <a:pt x="405898" y="68914"/>
                            <a:pt x="421789" y="0"/>
                          </a:cubicBezTo>
                          <a:close/>
                          <a:moveTo>
                            <a:pt x="230930" y="0"/>
                          </a:moveTo>
                          <a:cubicBezTo>
                            <a:pt x="248306" y="-7962"/>
                            <a:pt x="289037" y="255"/>
                            <a:pt x="305987" y="0"/>
                          </a:cubicBezTo>
                          <a:cubicBezTo>
                            <a:pt x="305915" y="28138"/>
                            <a:pt x="299113" y="46231"/>
                            <a:pt x="297569" y="63339"/>
                          </a:cubicBezTo>
                          <a:cubicBezTo>
                            <a:pt x="283319" y="109445"/>
                            <a:pt x="248820" y="138393"/>
                            <a:pt x="218218" y="207771"/>
                          </a:cubicBezTo>
                          <a:cubicBezTo>
                            <a:pt x="199282" y="356468"/>
                            <a:pt x="113928" y="380904"/>
                            <a:pt x="81110" y="548956"/>
                          </a:cubicBezTo>
                          <a:cubicBezTo>
                            <a:pt x="67797" y="639881"/>
                            <a:pt x="13260" y="696513"/>
                            <a:pt x="5382" y="794665"/>
                          </a:cubicBezTo>
                          <a:cubicBezTo>
                            <a:pt x="2749" y="793937"/>
                            <a:pt x="2531" y="793010"/>
                            <a:pt x="0" y="792806"/>
                          </a:cubicBezTo>
                          <a:cubicBezTo>
                            <a:pt x="1437" y="716658"/>
                            <a:pt x="187037" y="145808"/>
                            <a:pt x="182355" y="48574"/>
                          </a:cubicBezTo>
                          <a:cubicBezTo>
                            <a:pt x="185576" y="20981"/>
                            <a:pt x="204936" y="-2072"/>
                            <a:pt x="230930" y="0"/>
                          </a:cubicBezTo>
                          <a:close/>
                        </a:path>
                        <a:path w="681868" h="873425" stroke="0" extrusionOk="0">
                          <a:moveTo>
                            <a:pt x="421789" y="0"/>
                          </a:moveTo>
                          <a:cubicBezTo>
                            <a:pt x="444157" y="-2898"/>
                            <a:pt x="467552" y="5224"/>
                            <a:pt x="482376" y="0"/>
                          </a:cubicBezTo>
                          <a:cubicBezTo>
                            <a:pt x="511959" y="980"/>
                            <a:pt x="524782" y="18887"/>
                            <a:pt x="530951" y="48574"/>
                          </a:cubicBezTo>
                          <a:cubicBezTo>
                            <a:pt x="533135" y="151731"/>
                            <a:pt x="520173" y="183700"/>
                            <a:pt x="530951" y="291442"/>
                          </a:cubicBezTo>
                          <a:cubicBezTo>
                            <a:pt x="628002" y="475484"/>
                            <a:pt x="623132" y="708492"/>
                            <a:pt x="681868" y="869408"/>
                          </a:cubicBezTo>
                          <a:cubicBezTo>
                            <a:pt x="610123" y="859922"/>
                            <a:pt x="526945" y="861167"/>
                            <a:pt x="452564" y="869655"/>
                          </a:cubicBezTo>
                          <a:cubicBezTo>
                            <a:pt x="414457" y="871513"/>
                            <a:pt x="377486" y="866988"/>
                            <a:pt x="348887" y="873425"/>
                          </a:cubicBezTo>
                          <a:cubicBezTo>
                            <a:pt x="339886" y="693140"/>
                            <a:pt x="337302" y="439476"/>
                            <a:pt x="351636" y="183954"/>
                          </a:cubicBezTo>
                          <a:cubicBezTo>
                            <a:pt x="363596" y="121703"/>
                            <a:pt x="412007" y="71764"/>
                            <a:pt x="421789" y="0"/>
                          </a:cubicBezTo>
                          <a:close/>
                          <a:moveTo>
                            <a:pt x="230930" y="0"/>
                          </a:moveTo>
                          <a:cubicBezTo>
                            <a:pt x="252990" y="-1380"/>
                            <a:pt x="269534" y="4032"/>
                            <a:pt x="305987" y="0"/>
                          </a:cubicBezTo>
                          <a:cubicBezTo>
                            <a:pt x="304805" y="22957"/>
                            <a:pt x="301043" y="33620"/>
                            <a:pt x="297569" y="63339"/>
                          </a:cubicBezTo>
                          <a:cubicBezTo>
                            <a:pt x="267728" y="123008"/>
                            <a:pt x="233888" y="157935"/>
                            <a:pt x="218218" y="207771"/>
                          </a:cubicBezTo>
                          <a:cubicBezTo>
                            <a:pt x="173735" y="352715"/>
                            <a:pt x="107415" y="436133"/>
                            <a:pt x="81110" y="548956"/>
                          </a:cubicBezTo>
                          <a:cubicBezTo>
                            <a:pt x="84825" y="609799"/>
                            <a:pt x="-3570" y="720276"/>
                            <a:pt x="5382" y="794665"/>
                          </a:cubicBezTo>
                          <a:cubicBezTo>
                            <a:pt x="4014" y="794567"/>
                            <a:pt x="1664" y="792779"/>
                            <a:pt x="0" y="792806"/>
                          </a:cubicBezTo>
                          <a:cubicBezTo>
                            <a:pt x="-19582" y="719787"/>
                            <a:pt x="171980" y="140649"/>
                            <a:pt x="182355" y="48574"/>
                          </a:cubicBezTo>
                          <a:cubicBezTo>
                            <a:pt x="185002" y="18089"/>
                            <a:pt x="206027" y="-3561"/>
                            <a:pt x="23093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925B9A2-0D1D-EDCF-155A-98277E7C5D8F}"/>
                </a:ext>
              </a:extLst>
            </p:cNvPr>
            <p:cNvSpPr/>
            <p:nvPr/>
          </p:nvSpPr>
          <p:spPr>
            <a:xfrm>
              <a:off x="3440387" y="771557"/>
              <a:ext cx="176698" cy="172857"/>
            </a:xfrm>
            <a:custGeom>
              <a:avLst/>
              <a:gdLst>
                <a:gd name="connsiteX0" fmla="*/ 159544 w 247650"/>
                <a:gd name="connsiteY0" fmla="*/ 0 h 285750"/>
                <a:gd name="connsiteX1" fmla="*/ 159544 w 247650"/>
                <a:gd name="connsiteY1" fmla="*/ 0 h 285750"/>
                <a:gd name="connsiteX2" fmla="*/ 0 w 247650"/>
                <a:gd name="connsiteY2" fmla="*/ 285750 h 285750"/>
                <a:gd name="connsiteX3" fmla="*/ 247650 w 247650"/>
                <a:gd name="connsiteY3" fmla="*/ 200025 h 285750"/>
                <a:gd name="connsiteX4" fmla="*/ 159544 w 247650"/>
                <a:gd name="connsiteY4" fmla="*/ 0 h 285750"/>
                <a:gd name="connsiteX0" fmla="*/ 159544 w 292100"/>
                <a:gd name="connsiteY0" fmla="*/ 0 h 285750"/>
                <a:gd name="connsiteX1" fmla="*/ 159544 w 292100"/>
                <a:gd name="connsiteY1" fmla="*/ 0 h 285750"/>
                <a:gd name="connsiteX2" fmla="*/ 0 w 292100"/>
                <a:gd name="connsiteY2" fmla="*/ 285750 h 285750"/>
                <a:gd name="connsiteX3" fmla="*/ 292100 w 292100"/>
                <a:gd name="connsiteY3" fmla="*/ 117475 h 285750"/>
                <a:gd name="connsiteX4" fmla="*/ 159544 w 292100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100" h="285750">
                  <a:moveTo>
                    <a:pt x="159544" y="0"/>
                  </a:moveTo>
                  <a:lnTo>
                    <a:pt x="159544" y="0"/>
                  </a:lnTo>
                  <a:lnTo>
                    <a:pt x="0" y="285750"/>
                  </a:lnTo>
                  <a:lnTo>
                    <a:pt x="292100" y="117475"/>
                  </a:lnTo>
                  <a:lnTo>
                    <a:pt x="159544" y="0"/>
                  </a:ln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31396332">
                    <a:custGeom>
                      <a:avLst/>
                      <a:gdLst>
                        <a:gd name="connsiteX0" fmla="*/ 96511 w 176698"/>
                        <a:gd name="connsiteY0" fmla="*/ 0 h 172857"/>
                        <a:gd name="connsiteX1" fmla="*/ 96511 w 176698"/>
                        <a:gd name="connsiteY1" fmla="*/ 0 h 172857"/>
                        <a:gd name="connsiteX2" fmla="*/ 0 w 176698"/>
                        <a:gd name="connsiteY2" fmla="*/ 172857 h 172857"/>
                        <a:gd name="connsiteX3" fmla="*/ 176698 w 176698"/>
                        <a:gd name="connsiteY3" fmla="*/ 71063 h 172857"/>
                        <a:gd name="connsiteX4" fmla="*/ 96511 w 176698"/>
                        <a:gd name="connsiteY4" fmla="*/ 0 h 1728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6698" h="172857" fill="none" extrusionOk="0">
                          <a:moveTo>
                            <a:pt x="96511" y="0"/>
                          </a:moveTo>
                          <a:lnTo>
                            <a:pt x="96511" y="0"/>
                          </a:lnTo>
                          <a:cubicBezTo>
                            <a:pt x="84509" y="68075"/>
                            <a:pt x="30601" y="81328"/>
                            <a:pt x="0" y="172857"/>
                          </a:cubicBezTo>
                          <a:cubicBezTo>
                            <a:pt x="60311" y="135551"/>
                            <a:pt x="148854" y="110072"/>
                            <a:pt x="176698" y="71063"/>
                          </a:cubicBezTo>
                          <a:cubicBezTo>
                            <a:pt x="142152" y="52003"/>
                            <a:pt x="128083" y="14730"/>
                            <a:pt x="96511" y="0"/>
                          </a:cubicBezTo>
                          <a:close/>
                        </a:path>
                        <a:path w="176698" h="172857" stroke="0" extrusionOk="0">
                          <a:moveTo>
                            <a:pt x="96511" y="0"/>
                          </a:moveTo>
                          <a:lnTo>
                            <a:pt x="96511" y="0"/>
                          </a:lnTo>
                          <a:cubicBezTo>
                            <a:pt x="71798" y="90486"/>
                            <a:pt x="22977" y="108114"/>
                            <a:pt x="0" y="172857"/>
                          </a:cubicBezTo>
                          <a:cubicBezTo>
                            <a:pt x="57544" y="131443"/>
                            <a:pt x="134220" y="99426"/>
                            <a:pt x="176698" y="71063"/>
                          </a:cubicBezTo>
                          <a:cubicBezTo>
                            <a:pt x="148834" y="51222"/>
                            <a:pt x="117774" y="13996"/>
                            <a:pt x="965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A7AEB107-5F36-CFC2-43DC-FAC73D8EFD2A}"/>
                </a:ext>
              </a:extLst>
            </p:cNvPr>
            <p:cNvSpPr/>
            <p:nvPr/>
          </p:nvSpPr>
          <p:spPr>
            <a:xfrm rot="17139782">
              <a:off x="3412667" y="676197"/>
              <a:ext cx="63931" cy="123371"/>
            </a:xfrm>
            <a:prstGeom prst="moon">
              <a:avLst>
                <a:gd name="adj" fmla="val 87500"/>
              </a:avLst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589784345">
                    <a:custGeom>
                      <a:avLst/>
                      <a:gdLst>
                        <a:gd name="connsiteX0" fmla="*/ 63931 w 63931"/>
                        <a:gd name="connsiteY0" fmla="*/ 123371 h 123371"/>
                        <a:gd name="connsiteX1" fmla="*/ 0 w 63931"/>
                        <a:gd name="connsiteY1" fmla="*/ 61685 h 123371"/>
                        <a:gd name="connsiteX2" fmla="*/ 63931 w 63931"/>
                        <a:gd name="connsiteY2" fmla="*/ -1 h 123371"/>
                        <a:gd name="connsiteX3" fmla="*/ 63931 w 63931"/>
                        <a:gd name="connsiteY3" fmla="*/ 123370 h 123371"/>
                        <a:gd name="connsiteX4" fmla="*/ 63931 w 63931"/>
                        <a:gd name="connsiteY4" fmla="*/ 123371 h 1233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3931" h="123371" fill="none" extrusionOk="0">
                          <a:moveTo>
                            <a:pt x="63931" y="123371"/>
                          </a:moveTo>
                          <a:cubicBezTo>
                            <a:pt x="30342" y="115040"/>
                            <a:pt x="-510" y="97400"/>
                            <a:pt x="0" y="61685"/>
                          </a:cubicBezTo>
                          <a:cubicBezTo>
                            <a:pt x="-3317" y="22963"/>
                            <a:pt x="30918" y="1714"/>
                            <a:pt x="63931" y="-1"/>
                          </a:cubicBezTo>
                          <a:cubicBezTo>
                            <a:pt x="52123" y="42942"/>
                            <a:pt x="51521" y="83886"/>
                            <a:pt x="63931" y="123370"/>
                          </a:cubicBezTo>
                          <a:lnTo>
                            <a:pt x="63931" y="123371"/>
                          </a:lnTo>
                          <a:close/>
                        </a:path>
                        <a:path w="63931" h="123371" stroke="0" extrusionOk="0">
                          <a:moveTo>
                            <a:pt x="63931" y="123371"/>
                          </a:moveTo>
                          <a:cubicBezTo>
                            <a:pt x="21733" y="126687"/>
                            <a:pt x="-5112" y="101234"/>
                            <a:pt x="0" y="61685"/>
                          </a:cubicBezTo>
                          <a:cubicBezTo>
                            <a:pt x="-6313" y="26851"/>
                            <a:pt x="19515" y="5253"/>
                            <a:pt x="63931" y="-1"/>
                          </a:cubicBezTo>
                          <a:cubicBezTo>
                            <a:pt x="53140" y="42445"/>
                            <a:pt x="52596" y="79045"/>
                            <a:pt x="63931" y="123370"/>
                          </a:cubicBezTo>
                          <a:lnTo>
                            <a:pt x="63931" y="123371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8FB50CC-6D95-277A-DCF4-5D2CCF1604C5}"/>
                </a:ext>
              </a:extLst>
            </p:cNvPr>
            <p:cNvSpPr/>
            <p:nvPr/>
          </p:nvSpPr>
          <p:spPr>
            <a:xfrm rot="16590472">
              <a:off x="3434996" y="590943"/>
              <a:ext cx="71275" cy="182162"/>
            </a:xfrm>
            <a:custGeom>
              <a:avLst/>
              <a:gdLst>
                <a:gd name="connsiteX0" fmla="*/ 117708 w 117824"/>
                <a:gd name="connsiteY0" fmla="*/ 89856 h 301132"/>
                <a:gd name="connsiteX1" fmla="*/ 86212 w 117824"/>
                <a:gd name="connsiteY1" fmla="*/ 148044 h 301132"/>
                <a:gd name="connsiteX2" fmla="*/ 84383 w 117824"/>
                <a:gd name="connsiteY2" fmla="*/ 148995 h 301132"/>
                <a:gd name="connsiteX3" fmla="*/ 68463 w 117824"/>
                <a:gd name="connsiteY3" fmla="*/ 171814 h 301132"/>
                <a:gd name="connsiteX4" fmla="*/ 96338 w 117824"/>
                <a:gd name="connsiteY4" fmla="*/ 301131 h 301132"/>
                <a:gd name="connsiteX5" fmla="*/ 96338 w 117824"/>
                <a:gd name="connsiteY5" fmla="*/ 301132 h 301132"/>
                <a:gd name="connsiteX6" fmla="*/ 0 w 117824"/>
                <a:gd name="connsiteY6" fmla="*/ 216495 h 301132"/>
                <a:gd name="connsiteX7" fmla="*/ 7571 w 117824"/>
                <a:gd name="connsiteY7" fmla="*/ 183551 h 301132"/>
                <a:gd name="connsiteX8" fmla="*/ 18922 w 117824"/>
                <a:gd name="connsiteY8" fmla="*/ 168759 h 301132"/>
                <a:gd name="connsiteX9" fmla="*/ 16819 w 117824"/>
                <a:gd name="connsiteY9" fmla="*/ 169013 h 301132"/>
                <a:gd name="connsiteX10" fmla="*/ 26219 w 117824"/>
                <a:gd name="connsiteY10" fmla="*/ 1 h 301132"/>
                <a:gd name="connsiteX11" fmla="*/ 26219 w 117824"/>
                <a:gd name="connsiteY11" fmla="*/ 0 h 301132"/>
                <a:gd name="connsiteX12" fmla="*/ 117708 w 117824"/>
                <a:gd name="connsiteY12" fmla="*/ 89856 h 30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824" h="301132">
                  <a:moveTo>
                    <a:pt x="117708" y="89856"/>
                  </a:moveTo>
                  <a:cubicBezTo>
                    <a:pt x="116410" y="113192"/>
                    <a:pt x="104469" y="133720"/>
                    <a:pt x="86212" y="148044"/>
                  </a:cubicBezTo>
                  <a:lnTo>
                    <a:pt x="84383" y="148995"/>
                  </a:lnTo>
                  <a:lnTo>
                    <a:pt x="68463" y="171814"/>
                  </a:lnTo>
                  <a:cubicBezTo>
                    <a:pt x="49880" y="214919"/>
                    <a:pt x="59172" y="265111"/>
                    <a:pt x="96338" y="301131"/>
                  </a:cubicBezTo>
                  <a:lnTo>
                    <a:pt x="96338" y="301132"/>
                  </a:lnTo>
                  <a:cubicBezTo>
                    <a:pt x="43132" y="301132"/>
                    <a:pt x="0" y="263239"/>
                    <a:pt x="0" y="216495"/>
                  </a:cubicBezTo>
                  <a:cubicBezTo>
                    <a:pt x="0" y="204809"/>
                    <a:pt x="2696" y="193676"/>
                    <a:pt x="7571" y="183551"/>
                  </a:cubicBezTo>
                  <a:lnTo>
                    <a:pt x="18922" y="168759"/>
                  </a:lnTo>
                  <a:lnTo>
                    <a:pt x="16819" y="169013"/>
                  </a:lnTo>
                  <a:cubicBezTo>
                    <a:pt x="68965" y="123813"/>
                    <a:pt x="73030" y="50705"/>
                    <a:pt x="26219" y="1"/>
                  </a:cubicBezTo>
                  <a:lnTo>
                    <a:pt x="26219" y="0"/>
                  </a:lnTo>
                  <a:cubicBezTo>
                    <a:pt x="79343" y="2954"/>
                    <a:pt x="120304" y="43184"/>
                    <a:pt x="117708" y="89856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531824862">
                    <a:custGeom>
                      <a:avLst/>
                      <a:gdLst>
                        <a:gd name="connsiteX0" fmla="*/ 71204 w 71275"/>
                        <a:gd name="connsiteY0" fmla="*/ 54356 h 182162"/>
                        <a:gd name="connsiteX1" fmla="*/ 52152 w 71275"/>
                        <a:gd name="connsiteY1" fmla="*/ 89555 h 182162"/>
                        <a:gd name="connsiteX2" fmla="*/ 51045 w 71275"/>
                        <a:gd name="connsiteY2" fmla="*/ 90130 h 182162"/>
                        <a:gd name="connsiteX3" fmla="*/ 41415 w 71275"/>
                        <a:gd name="connsiteY3" fmla="*/ 103934 h 182162"/>
                        <a:gd name="connsiteX4" fmla="*/ 58277 w 71275"/>
                        <a:gd name="connsiteY4" fmla="*/ 182161 h 182162"/>
                        <a:gd name="connsiteX5" fmla="*/ 58277 w 71275"/>
                        <a:gd name="connsiteY5" fmla="*/ 182162 h 182162"/>
                        <a:gd name="connsiteX6" fmla="*/ 0 w 71275"/>
                        <a:gd name="connsiteY6" fmla="*/ 130963 h 182162"/>
                        <a:gd name="connsiteX7" fmla="*/ 4579 w 71275"/>
                        <a:gd name="connsiteY7" fmla="*/ 111034 h 182162"/>
                        <a:gd name="connsiteX8" fmla="*/ 11446 w 71275"/>
                        <a:gd name="connsiteY8" fmla="*/ 102086 h 182162"/>
                        <a:gd name="connsiteX9" fmla="*/ 10174 w 71275"/>
                        <a:gd name="connsiteY9" fmla="*/ 102240 h 182162"/>
                        <a:gd name="connsiteX10" fmla="*/ 15860 w 71275"/>
                        <a:gd name="connsiteY10" fmla="*/ 0 h 182162"/>
                        <a:gd name="connsiteX11" fmla="*/ 15860 w 71275"/>
                        <a:gd name="connsiteY11" fmla="*/ 0 h 182162"/>
                        <a:gd name="connsiteX12" fmla="*/ 71204 w 71275"/>
                        <a:gd name="connsiteY12" fmla="*/ 54356 h 1821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1275" h="182162" fill="none" extrusionOk="0">
                          <a:moveTo>
                            <a:pt x="71204" y="54356"/>
                          </a:moveTo>
                          <a:cubicBezTo>
                            <a:pt x="70102" y="70822"/>
                            <a:pt x="64875" y="81870"/>
                            <a:pt x="52152" y="89555"/>
                          </a:cubicBezTo>
                          <a:cubicBezTo>
                            <a:pt x="51864" y="89802"/>
                            <a:pt x="51277" y="89851"/>
                            <a:pt x="51045" y="90130"/>
                          </a:cubicBezTo>
                          <a:cubicBezTo>
                            <a:pt x="46825" y="96447"/>
                            <a:pt x="43175" y="99716"/>
                            <a:pt x="41415" y="103934"/>
                          </a:cubicBezTo>
                          <a:cubicBezTo>
                            <a:pt x="37392" y="124938"/>
                            <a:pt x="37693" y="161977"/>
                            <a:pt x="58277" y="182161"/>
                          </a:cubicBezTo>
                          <a:lnTo>
                            <a:pt x="58277" y="182162"/>
                          </a:lnTo>
                          <a:cubicBezTo>
                            <a:pt x="21403" y="182726"/>
                            <a:pt x="1089" y="155178"/>
                            <a:pt x="0" y="130963"/>
                          </a:cubicBezTo>
                          <a:cubicBezTo>
                            <a:pt x="-92" y="124080"/>
                            <a:pt x="1500" y="116362"/>
                            <a:pt x="4579" y="111034"/>
                          </a:cubicBezTo>
                          <a:cubicBezTo>
                            <a:pt x="6900" y="107925"/>
                            <a:pt x="10069" y="104641"/>
                            <a:pt x="11446" y="102086"/>
                          </a:cubicBezTo>
                          <a:cubicBezTo>
                            <a:pt x="10844" y="102173"/>
                            <a:pt x="10698" y="102096"/>
                            <a:pt x="10174" y="102240"/>
                          </a:cubicBezTo>
                          <a:cubicBezTo>
                            <a:pt x="45394" y="77891"/>
                            <a:pt x="43321" y="28158"/>
                            <a:pt x="15860" y="0"/>
                          </a:cubicBezTo>
                          <a:lnTo>
                            <a:pt x="15860" y="0"/>
                          </a:lnTo>
                          <a:cubicBezTo>
                            <a:pt x="42681" y="192"/>
                            <a:pt x="74051" y="25896"/>
                            <a:pt x="71204" y="54356"/>
                          </a:cubicBezTo>
                          <a:close/>
                        </a:path>
                        <a:path w="71275" h="182162" stroke="0" extrusionOk="0">
                          <a:moveTo>
                            <a:pt x="71204" y="54356"/>
                          </a:moveTo>
                          <a:cubicBezTo>
                            <a:pt x="70847" y="68752"/>
                            <a:pt x="62646" y="80857"/>
                            <a:pt x="52152" y="89555"/>
                          </a:cubicBezTo>
                          <a:cubicBezTo>
                            <a:pt x="51677" y="89811"/>
                            <a:pt x="51260" y="89983"/>
                            <a:pt x="51045" y="90130"/>
                          </a:cubicBezTo>
                          <a:cubicBezTo>
                            <a:pt x="50218" y="94180"/>
                            <a:pt x="42644" y="100579"/>
                            <a:pt x="41415" y="103934"/>
                          </a:cubicBezTo>
                          <a:cubicBezTo>
                            <a:pt x="30753" y="135586"/>
                            <a:pt x="33978" y="160276"/>
                            <a:pt x="58277" y="182161"/>
                          </a:cubicBezTo>
                          <a:lnTo>
                            <a:pt x="58277" y="182162"/>
                          </a:lnTo>
                          <a:cubicBezTo>
                            <a:pt x="30912" y="180791"/>
                            <a:pt x="-2870" y="151786"/>
                            <a:pt x="0" y="130963"/>
                          </a:cubicBezTo>
                          <a:cubicBezTo>
                            <a:pt x="1049" y="124762"/>
                            <a:pt x="1383" y="115946"/>
                            <a:pt x="4579" y="111034"/>
                          </a:cubicBezTo>
                          <a:cubicBezTo>
                            <a:pt x="6378" y="107753"/>
                            <a:pt x="9290" y="105188"/>
                            <a:pt x="11446" y="102086"/>
                          </a:cubicBezTo>
                          <a:cubicBezTo>
                            <a:pt x="11122" y="102230"/>
                            <a:pt x="10449" y="102138"/>
                            <a:pt x="10174" y="102240"/>
                          </a:cubicBezTo>
                          <a:cubicBezTo>
                            <a:pt x="42413" y="76525"/>
                            <a:pt x="47389" y="29866"/>
                            <a:pt x="15860" y="0"/>
                          </a:cubicBezTo>
                          <a:lnTo>
                            <a:pt x="15860" y="0"/>
                          </a:lnTo>
                          <a:cubicBezTo>
                            <a:pt x="55766" y="3041"/>
                            <a:pt x="73198" y="24290"/>
                            <a:pt x="71204" y="5435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B77BD07-8B9F-E049-32F3-CD0CD12C544D}"/>
                </a:ext>
              </a:extLst>
            </p:cNvPr>
            <p:cNvSpPr/>
            <p:nvPr/>
          </p:nvSpPr>
          <p:spPr>
            <a:xfrm rot="20976715">
              <a:off x="3395204" y="582017"/>
              <a:ext cx="52046" cy="77697"/>
            </a:xfrm>
            <a:custGeom>
              <a:avLst/>
              <a:gdLst>
                <a:gd name="connsiteX0" fmla="*/ 61913 w 61913"/>
                <a:gd name="connsiteY0" fmla="*/ 0 h 92869"/>
                <a:gd name="connsiteX1" fmla="*/ 0 w 61913"/>
                <a:gd name="connsiteY1" fmla="*/ 66675 h 92869"/>
                <a:gd name="connsiteX2" fmla="*/ 50006 w 61913"/>
                <a:gd name="connsiteY2" fmla="*/ 92869 h 92869"/>
                <a:gd name="connsiteX0" fmla="*/ 62138 w 62138"/>
                <a:gd name="connsiteY0" fmla="*/ 0 h 92869"/>
                <a:gd name="connsiteX1" fmla="*/ 225 w 62138"/>
                <a:gd name="connsiteY1" fmla="*/ 66675 h 92869"/>
                <a:gd name="connsiteX2" fmla="*/ 50231 w 62138"/>
                <a:gd name="connsiteY2" fmla="*/ 92869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138" h="92869">
                  <a:moveTo>
                    <a:pt x="62138" y="0"/>
                  </a:moveTo>
                  <a:cubicBezTo>
                    <a:pt x="41500" y="22225"/>
                    <a:pt x="3664" y="53059"/>
                    <a:pt x="225" y="66675"/>
                  </a:cubicBezTo>
                  <a:cubicBezTo>
                    <a:pt x="-3214" y="80291"/>
                    <a:pt x="33562" y="84138"/>
                    <a:pt x="50231" y="92869"/>
                  </a:cubicBezTo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055513203">
                    <a:custGeom>
                      <a:avLst/>
                      <a:gdLst>
                        <a:gd name="connsiteX0" fmla="*/ 52046 w 52046"/>
                        <a:gd name="connsiteY0" fmla="*/ 0 h 77697"/>
                        <a:gd name="connsiteX1" fmla="*/ 188 w 52046"/>
                        <a:gd name="connsiteY1" fmla="*/ 55782 h 77697"/>
                        <a:gd name="connsiteX2" fmla="*/ 42072 w 52046"/>
                        <a:gd name="connsiteY2" fmla="*/ 77697 h 77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2046" h="77697" fill="none" extrusionOk="0">
                          <a:moveTo>
                            <a:pt x="52046" y="0"/>
                          </a:moveTo>
                          <a:cubicBezTo>
                            <a:pt x="37046" y="17895"/>
                            <a:pt x="3592" y="43180"/>
                            <a:pt x="188" y="55782"/>
                          </a:cubicBezTo>
                          <a:cubicBezTo>
                            <a:pt x="-1245" y="65407"/>
                            <a:pt x="32020" y="69129"/>
                            <a:pt x="42072" y="77697"/>
                          </a:cubicBezTo>
                        </a:path>
                        <a:path w="52046" h="77697" stroke="0" extrusionOk="0">
                          <a:moveTo>
                            <a:pt x="52046" y="0"/>
                          </a:moveTo>
                          <a:cubicBezTo>
                            <a:pt x="34805" y="18304"/>
                            <a:pt x="2373" y="43649"/>
                            <a:pt x="188" y="55782"/>
                          </a:cubicBezTo>
                          <a:cubicBezTo>
                            <a:pt x="-2986" y="65528"/>
                            <a:pt x="30270" y="71404"/>
                            <a:pt x="42072" y="77697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92ED735-B2FD-452D-B695-7EBC3382E396}"/>
                </a:ext>
              </a:extLst>
            </p:cNvPr>
            <p:cNvSpPr/>
            <p:nvPr/>
          </p:nvSpPr>
          <p:spPr>
            <a:xfrm>
              <a:off x="3453569" y="584339"/>
              <a:ext cx="68309" cy="27657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422616103">
                    <a:custGeom>
                      <a:avLst/>
                      <a:gdLst>
                        <a:gd name="connsiteX0" fmla="*/ 0 w 68309"/>
                        <a:gd name="connsiteY0" fmla="*/ 13829 h 27657"/>
                        <a:gd name="connsiteX1" fmla="*/ 34155 w 68309"/>
                        <a:gd name="connsiteY1" fmla="*/ 0 h 27657"/>
                        <a:gd name="connsiteX2" fmla="*/ 68310 w 68309"/>
                        <a:gd name="connsiteY2" fmla="*/ 13829 h 27657"/>
                        <a:gd name="connsiteX3" fmla="*/ 34155 w 68309"/>
                        <a:gd name="connsiteY3" fmla="*/ 27658 h 27657"/>
                        <a:gd name="connsiteX4" fmla="*/ 0 w 68309"/>
                        <a:gd name="connsiteY4" fmla="*/ 13829 h 276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309" h="27657" fill="none" extrusionOk="0">
                          <a:moveTo>
                            <a:pt x="0" y="13829"/>
                          </a:moveTo>
                          <a:cubicBezTo>
                            <a:pt x="-976" y="4449"/>
                            <a:pt x="18614" y="-90"/>
                            <a:pt x="34155" y="0"/>
                          </a:cubicBezTo>
                          <a:cubicBezTo>
                            <a:pt x="53385" y="-1642"/>
                            <a:pt x="68927" y="6048"/>
                            <a:pt x="68310" y="13829"/>
                          </a:cubicBezTo>
                          <a:cubicBezTo>
                            <a:pt x="68466" y="20424"/>
                            <a:pt x="53223" y="29535"/>
                            <a:pt x="34155" y="27658"/>
                          </a:cubicBezTo>
                          <a:cubicBezTo>
                            <a:pt x="13935" y="28271"/>
                            <a:pt x="667" y="21534"/>
                            <a:pt x="0" y="13829"/>
                          </a:cubicBezTo>
                          <a:close/>
                        </a:path>
                        <a:path w="68309" h="27657" stroke="0" extrusionOk="0">
                          <a:moveTo>
                            <a:pt x="0" y="13829"/>
                          </a:moveTo>
                          <a:cubicBezTo>
                            <a:pt x="-1020" y="9267"/>
                            <a:pt x="15016" y="291"/>
                            <a:pt x="34155" y="0"/>
                          </a:cubicBezTo>
                          <a:cubicBezTo>
                            <a:pt x="53829" y="-304"/>
                            <a:pt x="66468" y="6587"/>
                            <a:pt x="68310" y="13829"/>
                          </a:cubicBezTo>
                          <a:cubicBezTo>
                            <a:pt x="70653" y="21004"/>
                            <a:pt x="53643" y="27129"/>
                            <a:pt x="34155" y="27658"/>
                          </a:cubicBezTo>
                          <a:cubicBezTo>
                            <a:pt x="15041" y="27140"/>
                            <a:pt x="-495" y="21327"/>
                            <a:pt x="0" y="1382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016C12FE-3C6B-51A8-7663-495E95E242CC}"/>
                </a:ext>
              </a:extLst>
            </p:cNvPr>
            <p:cNvSpPr/>
            <p:nvPr/>
          </p:nvSpPr>
          <p:spPr>
            <a:xfrm>
              <a:off x="3386951" y="578596"/>
              <a:ext cx="43353" cy="27657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425110745">
                    <a:custGeom>
                      <a:avLst/>
                      <a:gdLst>
                        <a:gd name="connsiteX0" fmla="*/ 0 w 43353"/>
                        <a:gd name="connsiteY0" fmla="*/ 13829 h 27657"/>
                        <a:gd name="connsiteX1" fmla="*/ 21677 w 43353"/>
                        <a:gd name="connsiteY1" fmla="*/ 0 h 27657"/>
                        <a:gd name="connsiteX2" fmla="*/ 43354 w 43353"/>
                        <a:gd name="connsiteY2" fmla="*/ 13829 h 27657"/>
                        <a:gd name="connsiteX3" fmla="*/ 21677 w 43353"/>
                        <a:gd name="connsiteY3" fmla="*/ 27658 h 27657"/>
                        <a:gd name="connsiteX4" fmla="*/ 0 w 43353"/>
                        <a:gd name="connsiteY4" fmla="*/ 13829 h 276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3353" h="27657" fill="none" extrusionOk="0">
                          <a:moveTo>
                            <a:pt x="0" y="13829"/>
                          </a:moveTo>
                          <a:cubicBezTo>
                            <a:pt x="1857" y="8511"/>
                            <a:pt x="9759" y="-2865"/>
                            <a:pt x="21677" y="0"/>
                          </a:cubicBezTo>
                          <a:cubicBezTo>
                            <a:pt x="33289" y="-48"/>
                            <a:pt x="43583" y="6127"/>
                            <a:pt x="43354" y="13829"/>
                          </a:cubicBezTo>
                          <a:cubicBezTo>
                            <a:pt x="44452" y="21875"/>
                            <a:pt x="35519" y="25367"/>
                            <a:pt x="21677" y="27658"/>
                          </a:cubicBezTo>
                          <a:cubicBezTo>
                            <a:pt x="8338" y="26984"/>
                            <a:pt x="589" y="22253"/>
                            <a:pt x="0" y="13829"/>
                          </a:cubicBezTo>
                          <a:close/>
                        </a:path>
                        <a:path w="43353" h="27657" stroke="0" extrusionOk="0">
                          <a:moveTo>
                            <a:pt x="0" y="13829"/>
                          </a:moveTo>
                          <a:cubicBezTo>
                            <a:pt x="-1806" y="6143"/>
                            <a:pt x="9210" y="-2603"/>
                            <a:pt x="21677" y="0"/>
                          </a:cubicBezTo>
                          <a:cubicBezTo>
                            <a:pt x="33997" y="1036"/>
                            <a:pt x="43707" y="6970"/>
                            <a:pt x="43354" y="13829"/>
                          </a:cubicBezTo>
                          <a:cubicBezTo>
                            <a:pt x="44574" y="22406"/>
                            <a:pt x="34612" y="28124"/>
                            <a:pt x="21677" y="27658"/>
                          </a:cubicBezTo>
                          <a:cubicBezTo>
                            <a:pt x="9523" y="27440"/>
                            <a:pt x="-766" y="21252"/>
                            <a:pt x="0" y="1382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BEF4E2D-2E8E-0A8B-B44D-5C3186CDA1CE}"/>
                </a:ext>
              </a:extLst>
            </p:cNvPr>
            <p:cNvSpPr/>
            <p:nvPr/>
          </p:nvSpPr>
          <p:spPr>
            <a:xfrm rot="900000">
              <a:off x="3475010" y="505224"/>
              <a:ext cx="148845" cy="97532"/>
            </a:xfrm>
            <a:custGeom>
              <a:avLst/>
              <a:gdLst>
                <a:gd name="connsiteX0" fmla="*/ 35261 w 246055"/>
                <a:gd name="connsiteY0" fmla="*/ 4253 h 161230"/>
                <a:gd name="connsiteX1" fmla="*/ 71494 w 246055"/>
                <a:gd name="connsiteY1" fmla="*/ 0 h 161230"/>
                <a:gd name="connsiteX2" fmla="*/ 237150 w 246055"/>
                <a:gd name="connsiteY2" fmla="*/ 127831 h 161230"/>
                <a:gd name="connsiteX3" fmla="*/ 246055 w 246055"/>
                <a:gd name="connsiteY3" fmla="*/ 161230 h 161230"/>
                <a:gd name="connsiteX4" fmla="*/ 220243 w 246055"/>
                <a:gd name="connsiteY4" fmla="*/ 139138 h 161230"/>
                <a:gd name="connsiteX5" fmla="*/ 160984 w 246055"/>
                <a:gd name="connsiteY5" fmla="*/ 123951 h 161230"/>
                <a:gd name="connsiteX6" fmla="*/ 131002 w 246055"/>
                <a:gd name="connsiteY6" fmla="*/ 127788 h 161230"/>
                <a:gd name="connsiteX7" fmla="*/ 101618 w 246055"/>
                <a:gd name="connsiteY7" fmla="*/ 72463 h 161230"/>
                <a:gd name="connsiteX8" fmla="*/ 53226 w 246055"/>
                <a:gd name="connsiteY8" fmla="*/ 31045 h 161230"/>
                <a:gd name="connsiteX9" fmla="*/ 0 w 246055"/>
                <a:gd name="connsiteY9" fmla="*/ 17405 h 161230"/>
                <a:gd name="connsiteX10" fmla="*/ 1514 w 246055"/>
                <a:gd name="connsiteY10" fmla="*/ 16448 h 161230"/>
                <a:gd name="connsiteX11" fmla="*/ 35261 w 246055"/>
                <a:gd name="connsiteY11" fmla="*/ 4253 h 16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6055" h="161230">
                  <a:moveTo>
                    <a:pt x="35261" y="4253"/>
                  </a:moveTo>
                  <a:cubicBezTo>
                    <a:pt x="46965" y="1464"/>
                    <a:pt x="59083" y="0"/>
                    <a:pt x="71494" y="0"/>
                  </a:cubicBezTo>
                  <a:cubicBezTo>
                    <a:pt x="145963" y="0"/>
                    <a:pt x="209857" y="52710"/>
                    <a:pt x="237150" y="127831"/>
                  </a:cubicBezTo>
                  <a:lnTo>
                    <a:pt x="246055" y="161230"/>
                  </a:lnTo>
                  <a:lnTo>
                    <a:pt x="220243" y="139138"/>
                  </a:lnTo>
                  <a:cubicBezTo>
                    <a:pt x="202029" y="129359"/>
                    <a:pt x="182004" y="123951"/>
                    <a:pt x="160984" y="123951"/>
                  </a:cubicBezTo>
                  <a:lnTo>
                    <a:pt x="131002" y="127788"/>
                  </a:lnTo>
                  <a:lnTo>
                    <a:pt x="101618" y="72463"/>
                  </a:lnTo>
                  <a:cubicBezTo>
                    <a:pt x="87843" y="54976"/>
                    <a:pt x="71440" y="40825"/>
                    <a:pt x="53226" y="31045"/>
                  </a:cubicBezTo>
                  <a:lnTo>
                    <a:pt x="0" y="17405"/>
                  </a:lnTo>
                  <a:lnTo>
                    <a:pt x="1514" y="16448"/>
                  </a:lnTo>
                  <a:cubicBezTo>
                    <a:pt x="12269" y="11152"/>
                    <a:pt x="23558" y="7040"/>
                    <a:pt x="35261" y="4253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36640124">
                    <a:custGeom>
                      <a:avLst/>
                      <a:gdLst>
                        <a:gd name="connsiteX0" fmla="*/ 21330 w 148845"/>
                        <a:gd name="connsiteY0" fmla="*/ 2572 h 97532"/>
                        <a:gd name="connsiteX1" fmla="*/ 43248 w 148845"/>
                        <a:gd name="connsiteY1" fmla="*/ 0 h 97532"/>
                        <a:gd name="connsiteX2" fmla="*/ 143458 w 148845"/>
                        <a:gd name="connsiteY2" fmla="*/ 77328 h 97532"/>
                        <a:gd name="connsiteX3" fmla="*/ 148845 w 148845"/>
                        <a:gd name="connsiteY3" fmla="*/ 97532 h 97532"/>
                        <a:gd name="connsiteX4" fmla="*/ 133230 w 148845"/>
                        <a:gd name="connsiteY4" fmla="*/ 84168 h 97532"/>
                        <a:gd name="connsiteX5" fmla="*/ 97383 w 148845"/>
                        <a:gd name="connsiteY5" fmla="*/ 74981 h 97532"/>
                        <a:gd name="connsiteX6" fmla="*/ 79246 w 148845"/>
                        <a:gd name="connsiteY6" fmla="*/ 77302 h 97532"/>
                        <a:gd name="connsiteX7" fmla="*/ 61471 w 148845"/>
                        <a:gd name="connsiteY7" fmla="*/ 43834 h 97532"/>
                        <a:gd name="connsiteX8" fmla="*/ 32197 w 148845"/>
                        <a:gd name="connsiteY8" fmla="*/ 18779 h 97532"/>
                        <a:gd name="connsiteX9" fmla="*/ 0 w 148845"/>
                        <a:gd name="connsiteY9" fmla="*/ 10528 h 97532"/>
                        <a:gd name="connsiteX10" fmla="*/ 915 w 148845"/>
                        <a:gd name="connsiteY10" fmla="*/ 9949 h 97532"/>
                        <a:gd name="connsiteX11" fmla="*/ 21330 w 148845"/>
                        <a:gd name="connsiteY11" fmla="*/ 2572 h 975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8845" h="97532" fill="none" extrusionOk="0">
                          <a:moveTo>
                            <a:pt x="21330" y="2572"/>
                          </a:moveTo>
                          <a:cubicBezTo>
                            <a:pt x="29103" y="-454"/>
                            <a:pt x="36217" y="-2015"/>
                            <a:pt x="43248" y="0"/>
                          </a:cubicBezTo>
                          <a:cubicBezTo>
                            <a:pt x="86860" y="-5242"/>
                            <a:pt x="122618" y="27235"/>
                            <a:pt x="143458" y="77328"/>
                          </a:cubicBezTo>
                          <a:cubicBezTo>
                            <a:pt x="147453" y="82750"/>
                            <a:pt x="146120" y="89468"/>
                            <a:pt x="148845" y="97532"/>
                          </a:cubicBezTo>
                          <a:cubicBezTo>
                            <a:pt x="143411" y="94627"/>
                            <a:pt x="139188" y="88627"/>
                            <a:pt x="133230" y="84168"/>
                          </a:cubicBezTo>
                          <a:cubicBezTo>
                            <a:pt x="125036" y="76563"/>
                            <a:pt x="107850" y="72192"/>
                            <a:pt x="97383" y="74981"/>
                          </a:cubicBezTo>
                          <a:cubicBezTo>
                            <a:pt x="90918" y="76078"/>
                            <a:pt x="86914" y="75269"/>
                            <a:pt x="79246" y="77302"/>
                          </a:cubicBezTo>
                          <a:cubicBezTo>
                            <a:pt x="70186" y="67881"/>
                            <a:pt x="73284" y="56478"/>
                            <a:pt x="61471" y="43834"/>
                          </a:cubicBezTo>
                          <a:cubicBezTo>
                            <a:pt x="56003" y="33906"/>
                            <a:pt x="40876" y="25816"/>
                            <a:pt x="32197" y="18779"/>
                          </a:cubicBezTo>
                          <a:cubicBezTo>
                            <a:pt x="23081" y="17721"/>
                            <a:pt x="9044" y="9667"/>
                            <a:pt x="0" y="10528"/>
                          </a:cubicBezTo>
                          <a:cubicBezTo>
                            <a:pt x="293" y="10272"/>
                            <a:pt x="674" y="10218"/>
                            <a:pt x="915" y="9949"/>
                          </a:cubicBezTo>
                          <a:cubicBezTo>
                            <a:pt x="8105" y="7755"/>
                            <a:pt x="12728" y="2976"/>
                            <a:pt x="21330" y="2572"/>
                          </a:cubicBezTo>
                          <a:close/>
                        </a:path>
                        <a:path w="148845" h="97532" stroke="0" extrusionOk="0">
                          <a:moveTo>
                            <a:pt x="21330" y="2572"/>
                          </a:moveTo>
                          <a:cubicBezTo>
                            <a:pt x="29002" y="-919"/>
                            <a:pt x="35717" y="-1400"/>
                            <a:pt x="43248" y="0"/>
                          </a:cubicBezTo>
                          <a:cubicBezTo>
                            <a:pt x="91347" y="-551"/>
                            <a:pt x="126460" y="29026"/>
                            <a:pt x="143458" y="77328"/>
                          </a:cubicBezTo>
                          <a:cubicBezTo>
                            <a:pt x="147368" y="83444"/>
                            <a:pt x="145954" y="93884"/>
                            <a:pt x="148845" y="97532"/>
                          </a:cubicBezTo>
                          <a:cubicBezTo>
                            <a:pt x="140285" y="92943"/>
                            <a:pt x="138485" y="88061"/>
                            <a:pt x="133230" y="84168"/>
                          </a:cubicBezTo>
                          <a:cubicBezTo>
                            <a:pt x="121677" y="76055"/>
                            <a:pt x="108192" y="76328"/>
                            <a:pt x="97383" y="74981"/>
                          </a:cubicBezTo>
                          <a:cubicBezTo>
                            <a:pt x="89648" y="77460"/>
                            <a:pt x="87612" y="74066"/>
                            <a:pt x="79246" y="77302"/>
                          </a:cubicBezTo>
                          <a:cubicBezTo>
                            <a:pt x="67662" y="63181"/>
                            <a:pt x="67094" y="52418"/>
                            <a:pt x="61471" y="43834"/>
                          </a:cubicBezTo>
                          <a:cubicBezTo>
                            <a:pt x="55904" y="34645"/>
                            <a:pt x="40672" y="22064"/>
                            <a:pt x="32197" y="18779"/>
                          </a:cubicBezTo>
                          <a:cubicBezTo>
                            <a:pt x="15852" y="18622"/>
                            <a:pt x="7678" y="10415"/>
                            <a:pt x="0" y="10528"/>
                          </a:cubicBezTo>
                          <a:cubicBezTo>
                            <a:pt x="241" y="10227"/>
                            <a:pt x="679" y="10140"/>
                            <a:pt x="915" y="9949"/>
                          </a:cubicBezTo>
                          <a:cubicBezTo>
                            <a:pt x="8960" y="5960"/>
                            <a:pt x="13676" y="6340"/>
                            <a:pt x="21330" y="257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39E34F0-F033-FEBA-0D05-AE53BE3C689C}"/>
                </a:ext>
              </a:extLst>
            </p:cNvPr>
            <p:cNvSpPr/>
            <p:nvPr/>
          </p:nvSpPr>
          <p:spPr>
            <a:xfrm rot="1618715">
              <a:off x="3553297" y="595086"/>
              <a:ext cx="59396" cy="83556"/>
            </a:xfrm>
            <a:custGeom>
              <a:avLst/>
              <a:gdLst>
                <a:gd name="connsiteX0" fmla="*/ 42412 w 99919"/>
                <a:gd name="connsiteY0" fmla="*/ 0 h 159598"/>
                <a:gd name="connsiteX1" fmla="*/ 99919 w 99919"/>
                <a:gd name="connsiteY1" fmla="*/ 79799 h 159598"/>
                <a:gd name="connsiteX2" fmla="*/ 42412 w 99919"/>
                <a:gd name="connsiteY2" fmla="*/ 159598 h 159598"/>
                <a:gd name="connsiteX3" fmla="*/ 20028 w 99919"/>
                <a:gd name="connsiteY3" fmla="*/ 153327 h 159598"/>
                <a:gd name="connsiteX4" fmla="*/ 15204 w 99919"/>
                <a:gd name="connsiteY4" fmla="*/ 148814 h 159598"/>
                <a:gd name="connsiteX5" fmla="*/ 25779 w 99919"/>
                <a:gd name="connsiteY5" fmla="*/ 127048 h 159598"/>
                <a:gd name="connsiteX6" fmla="*/ 30299 w 99919"/>
                <a:gd name="connsiteY6" fmla="*/ 95987 h 159598"/>
                <a:gd name="connsiteX7" fmla="*/ 13455 w 99919"/>
                <a:gd name="connsiteY7" fmla="*/ 39560 h 159598"/>
                <a:gd name="connsiteX8" fmla="*/ 0 w 99919"/>
                <a:gd name="connsiteY8" fmla="*/ 26972 h 159598"/>
                <a:gd name="connsiteX9" fmla="*/ 1748 w 99919"/>
                <a:gd name="connsiteY9" fmla="*/ 23373 h 159598"/>
                <a:gd name="connsiteX10" fmla="*/ 42412 w 99919"/>
                <a:gd name="connsiteY10" fmla="*/ 0 h 159598"/>
                <a:gd name="connsiteX0" fmla="*/ 30299 w 121739"/>
                <a:gd name="connsiteY0" fmla="*/ 95987 h 187427"/>
                <a:gd name="connsiteX1" fmla="*/ 13455 w 121739"/>
                <a:gd name="connsiteY1" fmla="*/ 39560 h 187427"/>
                <a:gd name="connsiteX2" fmla="*/ 0 w 121739"/>
                <a:gd name="connsiteY2" fmla="*/ 26972 h 187427"/>
                <a:gd name="connsiteX3" fmla="*/ 1748 w 121739"/>
                <a:gd name="connsiteY3" fmla="*/ 23373 h 187427"/>
                <a:gd name="connsiteX4" fmla="*/ 42412 w 121739"/>
                <a:gd name="connsiteY4" fmla="*/ 0 h 187427"/>
                <a:gd name="connsiteX5" fmla="*/ 99919 w 121739"/>
                <a:gd name="connsiteY5" fmla="*/ 79799 h 187427"/>
                <a:gd name="connsiteX6" fmla="*/ 42412 w 121739"/>
                <a:gd name="connsiteY6" fmla="*/ 159598 h 187427"/>
                <a:gd name="connsiteX7" fmla="*/ 20028 w 121739"/>
                <a:gd name="connsiteY7" fmla="*/ 153327 h 187427"/>
                <a:gd name="connsiteX8" fmla="*/ 15204 w 121739"/>
                <a:gd name="connsiteY8" fmla="*/ 148814 h 187427"/>
                <a:gd name="connsiteX9" fmla="*/ 25779 w 121739"/>
                <a:gd name="connsiteY9" fmla="*/ 127048 h 187427"/>
                <a:gd name="connsiteX10" fmla="*/ 121739 w 121739"/>
                <a:gd name="connsiteY10" fmla="*/ 187427 h 187427"/>
                <a:gd name="connsiteX0" fmla="*/ 13455 w 121739"/>
                <a:gd name="connsiteY0" fmla="*/ 39560 h 187427"/>
                <a:gd name="connsiteX1" fmla="*/ 0 w 121739"/>
                <a:gd name="connsiteY1" fmla="*/ 26972 h 187427"/>
                <a:gd name="connsiteX2" fmla="*/ 1748 w 121739"/>
                <a:gd name="connsiteY2" fmla="*/ 23373 h 187427"/>
                <a:gd name="connsiteX3" fmla="*/ 42412 w 121739"/>
                <a:gd name="connsiteY3" fmla="*/ 0 h 187427"/>
                <a:gd name="connsiteX4" fmla="*/ 99919 w 121739"/>
                <a:gd name="connsiteY4" fmla="*/ 79799 h 187427"/>
                <a:gd name="connsiteX5" fmla="*/ 42412 w 121739"/>
                <a:gd name="connsiteY5" fmla="*/ 159598 h 187427"/>
                <a:gd name="connsiteX6" fmla="*/ 20028 w 121739"/>
                <a:gd name="connsiteY6" fmla="*/ 153327 h 187427"/>
                <a:gd name="connsiteX7" fmla="*/ 15204 w 121739"/>
                <a:gd name="connsiteY7" fmla="*/ 148814 h 187427"/>
                <a:gd name="connsiteX8" fmla="*/ 25779 w 121739"/>
                <a:gd name="connsiteY8" fmla="*/ 127048 h 187427"/>
                <a:gd name="connsiteX9" fmla="*/ 121739 w 121739"/>
                <a:gd name="connsiteY9" fmla="*/ 187427 h 187427"/>
                <a:gd name="connsiteX0" fmla="*/ 0 w 121739"/>
                <a:gd name="connsiteY0" fmla="*/ 26972 h 187427"/>
                <a:gd name="connsiteX1" fmla="*/ 1748 w 121739"/>
                <a:gd name="connsiteY1" fmla="*/ 23373 h 187427"/>
                <a:gd name="connsiteX2" fmla="*/ 42412 w 121739"/>
                <a:gd name="connsiteY2" fmla="*/ 0 h 187427"/>
                <a:gd name="connsiteX3" fmla="*/ 99919 w 121739"/>
                <a:gd name="connsiteY3" fmla="*/ 79799 h 187427"/>
                <a:gd name="connsiteX4" fmla="*/ 42412 w 121739"/>
                <a:gd name="connsiteY4" fmla="*/ 159598 h 187427"/>
                <a:gd name="connsiteX5" fmla="*/ 20028 w 121739"/>
                <a:gd name="connsiteY5" fmla="*/ 153327 h 187427"/>
                <a:gd name="connsiteX6" fmla="*/ 15204 w 121739"/>
                <a:gd name="connsiteY6" fmla="*/ 148814 h 187427"/>
                <a:gd name="connsiteX7" fmla="*/ 25779 w 121739"/>
                <a:gd name="connsiteY7" fmla="*/ 127048 h 187427"/>
                <a:gd name="connsiteX8" fmla="*/ 121739 w 121739"/>
                <a:gd name="connsiteY8" fmla="*/ 187427 h 187427"/>
                <a:gd name="connsiteX0" fmla="*/ 0 w 99919"/>
                <a:gd name="connsiteY0" fmla="*/ 26972 h 159598"/>
                <a:gd name="connsiteX1" fmla="*/ 1748 w 99919"/>
                <a:gd name="connsiteY1" fmla="*/ 23373 h 159598"/>
                <a:gd name="connsiteX2" fmla="*/ 42412 w 99919"/>
                <a:gd name="connsiteY2" fmla="*/ 0 h 159598"/>
                <a:gd name="connsiteX3" fmla="*/ 99919 w 99919"/>
                <a:gd name="connsiteY3" fmla="*/ 79799 h 159598"/>
                <a:gd name="connsiteX4" fmla="*/ 42412 w 99919"/>
                <a:gd name="connsiteY4" fmla="*/ 159598 h 159598"/>
                <a:gd name="connsiteX5" fmla="*/ 20028 w 99919"/>
                <a:gd name="connsiteY5" fmla="*/ 153327 h 159598"/>
                <a:gd name="connsiteX6" fmla="*/ 15204 w 99919"/>
                <a:gd name="connsiteY6" fmla="*/ 148814 h 159598"/>
                <a:gd name="connsiteX7" fmla="*/ 25779 w 99919"/>
                <a:gd name="connsiteY7" fmla="*/ 127048 h 159598"/>
                <a:gd name="connsiteX0" fmla="*/ 0 w 99919"/>
                <a:gd name="connsiteY0" fmla="*/ 26972 h 159598"/>
                <a:gd name="connsiteX1" fmla="*/ 1748 w 99919"/>
                <a:gd name="connsiteY1" fmla="*/ 23373 h 159598"/>
                <a:gd name="connsiteX2" fmla="*/ 42412 w 99919"/>
                <a:gd name="connsiteY2" fmla="*/ 0 h 159598"/>
                <a:gd name="connsiteX3" fmla="*/ 99919 w 99919"/>
                <a:gd name="connsiteY3" fmla="*/ 79799 h 159598"/>
                <a:gd name="connsiteX4" fmla="*/ 42412 w 99919"/>
                <a:gd name="connsiteY4" fmla="*/ 159598 h 159598"/>
                <a:gd name="connsiteX5" fmla="*/ 20028 w 99919"/>
                <a:gd name="connsiteY5" fmla="*/ 153327 h 159598"/>
                <a:gd name="connsiteX6" fmla="*/ 15204 w 99919"/>
                <a:gd name="connsiteY6" fmla="*/ 148814 h 159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19" h="159598">
                  <a:moveTo>
                    <a:pt x="0" y="26972"/>
                  </a:moveTo>
                  <a:lnTo>
                    <a:pt x="1748" y="23373"/>
                  </a:lnTo>
                  <a:cubicBezTo>
                    <a:pt x="12155" y="8932"/>
                    <a:pt x="26532" y="0"/>
                    <a:pt x="42412" y="0"/>
                  </a:cubicBezTo>
                  <a:cubicBezTo>
                    <a:pt x="74172" y="0"/>
                    <a:pt x="99919" y="35727"/>
                    <a:pt x="99919" y="79799"/>
                  </a:cubicBezTo>
                  <a:cubicBezTo>
                    <a:pt x="99919" y="123871"/>
                    <a:pt x="74172" y="159598"/>
                    <a:pt x="42412" y="159598"/>
                  </a:cubicBezTo>
                  <a:cubicBezTo>
                    <a:pt x="34472" y="159598"/>
                    <a:pt x="26908" y="157365"/>
                    <a:pt x="20028" y="153327"/>
                  </a:cubicBezTo>
                  <a:lnTo>
                    <a:pt x="15204" y="148814"/>
                  </a:lnTo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934968484">
                    <a:custGeom>
                      <a:avLst/>
                      <a:gdLst>
                        <a:gd name="connsiteX0" fmla="*/ 0 w 59396"/>
                        <a:gd name="connsiteY0" fmla="*/ 14120 h 83556"/>
                        <a:gd name="connsiteX1" fmla="*/ 1039 w 59396"/>
                        <a:gd name="connsiteY1" fmla="*/ 12236 h 83556"/>
                        <a:gd name="connsiteX2" fmla="*/ 25211 w 59396"/>
                        <a:gd name="connsiteY2" fmla="*/ 0 h 83556"/>
                        <a:gd name="connsiteX3" fmla="*/ 59396 w 59396"/>
                        <a:gd name="connsiteY3" fmla="*/ 41778 h 83556"/>
                        <a:gd name="connsiteX4" fmla="*/ 25211 w 59396"/>
                        <a:gd name="connsiteY4" fmla="*/ 83556 h 83556"/>
                        <a:gd name="connsiteX5" fmla="*/ 11905 w 59396"/>
                        <a:gd name="connsiteY5" fmla="*/ 80272 h 83556"/>
                        <a:gd name="connsiteX6" fmla="*/ 9037 w 59396"/>
                        <a:gd name="connsiteY6" fmla="*/ 77910 h 835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9396" h="83556" fill="none" extrusionOk="0">
                          <a:moveTo>
                            <a:pt x="0" y="14120"/>
                          </a:moveTo>
                          <a:cubicBezTo>
                            <a:pt x="320" y="13240"/>
                            <a:pt x="791" y="12985"/>
                            <a:pt x="1039" y="12236"/>
                          </a:cubicBezTo>
                          <a:cubicBezTo>
                            <a:pt x="8643" y="5662"/>
                            <a:pt x="17668" y="-2075"/>
                            <a:pt x="25211" y="0"/>
                          </a:cubicBezTo>
                          <a:cubicBezTo>
                            <a:pt x="49972" y="2347"/>
                            <a:pt x="60403" y="17244"/>
                            <a:pt x="59396" y="41778"/>
                          </a:cubicBezTo>
                          <a:cubicBezTo>
                            <a:pt x="62107" y="68991"/>
                            <a:pt x="44437" y="82150"/>
                            <a:pt x="25211" y="83556"/>
                          </a:cubicBezTo>
                          <a:cubicBezTo>
                            <a:pt x="20228" y="83419"/>
                            <a:pt x="15304" y="81457"/>
                            <a:pt x="11905" y="80272"/>
                          </a:cubicBezTo>
                          <a:cubicBezTo>
                            <a:pt x="10552" y="79622"/>
                            <a:pt x="9772" y="78196"/>
                            <a:pt x="9037" y="77910"/>
                          </a:cubicBezTo>
                        </a:path>
                        <a:path w="59396" h="83556" stroke="0" extrusionOk="0">
                          <a:moveTo>
                            <a:pt x="0" y="14120"/>
                          </a:moveTo>
                          <a:cubicBezTo>
                            <a:pt x="352" y="13397"/>
                            <a:pt x="712" y="13050"/>
                            <a:pt x="1039" y="12236"/>
                          </a:cubicBezTo>
                          <a:cubicBezTo>
                            <a:pt x="8255" y="4972"/>
                            <a:pt x="14815" y="-168"/>
                            <a:pt x="25211" y="0"/>
                          </a:cubicBezTo>
                          <a:cubicBezTo>
                            <a:pt x="46148" y="-1897"/>
                            <a:pt x="57053" y="20141"/>
                            <a:pt x="59396" y="41778"/>
                          </a:cubicBezTo>
                          <a:cubicBezTo>
                            <a:pt x="58574" y="62749"/>
                            <a:pt x="40390" y="82225"/>
                            <a:pt x="25211" y="83556"/>
                          </a:cubicBezTo>
                          <a:cubicBezTo>
                            <a:pt x="19556" y="83622"/>
                            <a:pt x="15528" y="82243"/>
                            <a:pt x="11905" y="80272"/>
                          </a:cubicBezTo>
                          <a:cubicBezTo>
                            <a:pt x="11179" y="79682"/>
                            <a:pt x="10405" y="78523"/>
                            <a:pt x="9037" y="7791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4551C41-A4E7-90BC-25DF-8C7B38E2FE07}"/>
              </a:ext>
            </a:extLst>
          </p:cNvPr>
          <p:cNvSpPr txBox="1"/>
          <p:nvPr/>
        </p:nvSpPr>
        <p:spPr>
          <a:xfrm>
            <a:off x="925370" y="5826397"/>
            <a:ext cx="10341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+mj-ea"/>
                <a:ea typeface="+mj-ea"/>
              </a:rPr>
              <a:t>クラーク博士（ウィリアム・スミス・クラーク）</a:t>
            </a: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05162D2-5A9F-7F92-6271-A12FEFE53FB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8DD4FCC-9706-D891-0EEF-97D227BFE712}"/>
              </a:ext>
            </a:extLst>
          </p:cNvPr>
          <p:cNvSpPr txBox="1"/>
          <p:nvPr/>
        </p:nvSpPr>
        <p:spPr>
          <a:xfrm>
            <a:off x="1899981" y="1264874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函館にある星の形の城郭の名称は？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ACAA0F4-D296-6C99-8258-21D461E6A659}"/>
              </a:ext>
            </a:extLst>
          </p:cNvPr>
          <p:cNvGrpSpPr/>
          <p:nvPr/>
        </p:nvGrpSpPr>
        <p:grpSpPr>
          <a:xfrm>
            <a:off x="4363307" y="2041592"/>
            <a:ext cx="3465385" cy="3551534"/>
            <a:chOff x="3764440" y="951261"/>
            <a:chExt cx="2417876" cy="2477984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11FB443-CB07-56C3-DF09-F0B42843D984}"/>
                </a:ext>
              </a:extLst>
            </p:cNvPr>
            <p:cNvSpPr/>
            <p:nvPr/>
          </p:nvSpPr>
          <p:spPr>
            <a:xfrm>
              <a:off x="4649475" y="951261"/>
              <a:ext cx="647864" cy="587994"/>
            </a:xfrm>
            <a:custGeom>
              <a:avLst/>
              <a:gdLst>
                <a:gd name="connsiteX0" fmla="*/ 581223 w 1160163"/>
                <a:gd name="connsiteY0" fmla="*/ 0 h 1052950"/>
                <a:gd name="connsiteX1" fmla="*/ 691388 w 1160163"/>
                <a:gd name="connsiteY1" fmla="*/ 73022 h 1052950"/>
                <a:gd name="connsiteX2" fmla="*/ 692536 w 1160163"/>
                <a:gd name="connsiteY2" fmla="*/ 78708 h 1052950"/>
                <a:gd name="connsiteX3" fmla="*/ 695076 w 1160163"/>
                <a:gd name="connsiteY3" fmla="*/ 78708 h 1052950"/>
                <a:gd name="connsiteX4" fmla="*/ 1160163 w 1160163"/>
                <a:gd name="connsiteY4" fmla="*/ 765998 h 1052950"/>
                <a:gd name="connsiteX5" fmla="*/ 579929 w 1160163"/>
                <a:gd name="connsiteY5" fmla="*/ 1052950 h 1052950"/>
                <a:gd name="connsiteX6" fmla="*/ 0 w 1160163"/>
                <a:gd name="connsiteY6" fmla="*/ 766149 h 1052950"/>
                <a:gd name="connsiteX7" fmla="*/ 465188 w 1160163"/>
                <a:gd name="connsiteY7" fmla="*/ 78708 h 1052950"/>
                <a:gd name="connsiteX8" fmla="*/ 469911 w 1160163"/>
                <a:gd name="connsiteY8" fmla="*/ 78708 h 1052950"/>
                <a:gd name="connsiteX9" fmla="*/ 471059 w 1160163"/>
                <a:gd name="connsiteY9" fmla="*/ 73022 h 1052950"/>
                <a:gd name="connsiteX10" fmla="*/ 581223 w 1160163"/>
                <a:gd name="connsiteY10" fmla="*/ 0 h 105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0163" h="1052950">
                  <a:moveTo>
                    <a:pt x="581223" y="0"/>
                  </a:moveTo>
                  <a:cubicBezTo>
                    <a:pt x="630746" y="0"/>
                    <a:pt x="673237" y="30110"/>
                    <a:pt x="691388" y="73022"/>
                  </a:cubicBezTo>
                  <a:lnTo>
                    <a:pt x="692536" y="78708"/>
                  </a:lnTo>
                  <a:lnTo>
                    <a:pt x="695076" y="78708"/>
                  </a:lnTo>
                  <a:lnTo>
                    <a:pt x="1160163" y="765998"/>
                  </a:lnTo>
                  <a:lnTo>
                    <a:pt x="579929" y="1052950"/>
                  </a:lnTo>
                  <a:lnTo>
                    <a:pt x="0" y="766149"/>
                  </a:lnTo>
                  <a:lnTo>
                    <a:pt x="465188" y="78708"/>
                  </a:lnTo>
                  <a:lnTo>
                    <a:pt x="469911" y="78708"/>
                  </a:lnTo>
                  <a:lnTo>
                    <a:pt x="471059" y="73022"/>
                  </a:lnTo>
                  <a:cubicBezTo>
                    <a:pt x="489209" y="30110"/>
                    <a:pt x="531700" y="0"/>
                    <a:pt x="581223" y="0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317146438">
                    <a:custGeom>
                      <a:avLst/>
                      <a:gdLst>
                        <a:gd name="connsiteX0" fmla="*/ 324569 w 647864"/>
                        <a:gd name="connsiteY0" fmla="*/ 0 h 587994"/>
                        <a:gd name="connsiteX1" fmla="*/ 386088 w 647864"/>
                        <a:gd name="connsiteY1" fmla="*/ 40777 h 587994"/>
                        <a:gd name="connsiteX2" fmla="*/ 386729 w 647864"/>
                        <a:gd name="connsiteY2" fmla="*/ 43952 h 587994"/>
                        <a:gd name="connsiteX3" fmla="*/ 388147 w 647864"/>
                        <a:gd name="connsiteY3" fmla="*/ 43952 h 587994"/>
                        <a:gd name="connsiteX4" fmla="*/ 647864 w 647864"/>
                        <a:gd name="connsiteY4" fmla="*/ 427752 h 587994"/>
                        <a:gd name="connsiteX5" fmla="*/ 323846 w 647864"/>
                        <a:gd name="connsiteY5" fmla="*/ 587994 h 587994"/>
                        <a:gd name="connsiteX6" fmla="*/ 0 w 647864"/>
                        <a:gd name="connsiteY6" fmla="*/ 427837 h 587994"/>
                        <a:gd name="connsiteX7" fmla="*/ 259772 w 647864"/>
                        <a:gd name="connsiteY7" fmla="*/ 43952 h 587994"/>
                        <a:gd name="connsiteX8" fmla="*/ 262410 w 647864"/>
                        <a:gd name="connsiteY8" fmla="*/ 43952 h 587994"/>
                        <a:gd name="connsiteX9" fmla="*/ 263051 w 647864"/>
                        <a:gd name="connsiteY9" fmla="*/ 40777 h 587994"/>
                        <a:gd name="connsiteX10" fmla="*/ 324569 w 647864"/>
                        <a:gd name="connsiteY10" fmla="*/ 0 h 5879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647864" h="587994" fill="none" extrusionOk="0">
                          <a:moveTo>
                            <a:pt x="324569" y="0"/>
                          </a:moveTo>
                          <a:cubicBezTo>
                            <a:pt x="352349" y="-1886"/>
                            <a:pt x="377199" y="17013"/>
                            <a:pt x="386088" y="40777"/>
                          </a:cubicBezTo>
                          <a:cubicBezTo>
                            <a:pt x="386651" y="41641"/>
                            <a:pt x="386478" y="42724"/>
                            <a:pt x="386729" y="43952"/>
                          </a:cubicBezTo>
                          <a:cubicBezTo>
                            <a:pt x="387228" y="43859"/>
                            <a:pt x="387748" y="44065"/>
                            <a:pt x="388147" y="43952"/>
                          </a:cubicBezTo>
                          <a:cubicBezTo>
                            <a:pt x="513174" y="190390"/>
                            <a:pt x="523191" y="277033"/>
                            <a:pt x="647864" y="427752"/>
                          </a:cubicBezTo>
                          <a:cubicBezTo>
                            <a:pt x="509448" y="510306"/>
                            <a:pt x="400122" y="521466"/>
                            <a:pt x="323846" y="587994"/>
                          </a:cubicBezTo>
                          <a:cubicBezTo>
                            <a:pt x="161103" y="530299"/>
                            <a:pt x="161366" y="473143"/>
                            <a:pt x="0" y="427837"/>
                          </a:cubicBezTo>
                          <a:cubicBezTo>
                            <a:pt x="20797" y="313170"/>
                            <a:pt x="241048" y="157430"/>
                            <a:pt x="259772" y="43952"/>
                          </a:cubicBezTo>
                          <a:cubicBezTo>
                            <a:pt x="260733" y="43796"/>
                            <a:pt x="261400" y="44061"/>
                            <a:pt x="262410" y="43952"/>
                          </a:cubicBezTo>
                          <a:cubicBezTo>
                            <a:pt x="262427" y="43231"/>
                            <a:pt x="263100" y="41632"/>
                            <a:pt x="263051" y="40777"/>
                          </a:cubicBezTo>
                          <a:cubicBezTo>
                            <a:pt x="268911" y="18648"/>
                            <a:pt x="298402" y="1138"/>
                            <a:pt x="324569" y="0"/>
                          </a:cubicBezTo>
                          <a:close/>
                        </a:path>
                        <a:path w="647864" h="587994" stroke="0" extrusionOk="0">
                          <a:moveTo>
                            <a:pt x="324569" y="0"/>
                          </a:moveTo>
                          <a:cubicBezTo>
                            <a:pt x="352559" y="3847"/>
                            <a:pt x="380662" y="20015"/>
                            <a:pt x="386088" y="40777"/>
                          </a:cubicBezTo>
                          <a:cubicBezTo>
                            <a:pt x="386403" y="41500"/>
                            <a:pt x="386323" y="42611"/>
                            <a:pt x="386729" y="43952"/>
                          </a:cubicBezTo>
                          <a:cubicBezTo>
                            <a:pt x="387292" y="43919"/>
                            <a:pt x="387451" y="43988"/>
                            <a:pt x="388147" y="43952"/>
                          </a:cubicBezTo>
                          <a:cubicBezTo>
                            <a:pt x="487481" y="159815"/>
                            <a:pt x="524810" y="335797"/>
                            <a:pt x="647864" y="427752"/>
                          </a:cubicBezTo>
                          <a:cubicBezTo>
                            <a:pt x="519331" y="509770"/>
                            <a:pt x="430452" y="520068"/>
                            <a:pt x="323846" y="587994"/>
                          </a:cubicBezTo>
                          <a:cubicBezTo>
                            <a:pt x="185533" y="556678"/>
                            <a:pt x="88362" y="438613"/>
                            <a:pt x="0" y="427837"/>
                          </a:cubicBezTo>
                          <a:cubicBezTo>
                            <a:pt x="84248" y="220572"/>
                            <a:pt x="206065" y="123815"/>
                            <a:pt x="259772" y="43952"/>
                          </a:cubicBezTo>
                          <a:cubicBezTo>
                            <a:pt x="260546" y="43735"/>
                            <a:pt x="261166" y="44237"/>
                            <a:pt x="262410" y="43952"/>
                          </a:cubicBezTo>
                          <a:cubicBezTo>
                            <a:pt x="262487" y="42813"/>
                            <a:pt x="263084" y="41529"/>
                            <a:pt x="263051" y="40777"/>
                          </a:cubicBezTo>
                          <a:cubicBezTo>
                            <a:pt x="273358" y="10635"/>
                            <a:pt x="293039" y="-6927"/>
                            <a:pt x="32456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二等辺三角形 65">
              <a:extLst>
                <a:ext uri="{FF2B5EF4-FFF2-40B4-BE49-F238E27FC236}">
                  <a16:creationId xmlns:a16="http://schemas.microsoft.com/office/drawing/2014/main" id="{66799898-D8EE-482F-F7A6-11AE2C5535CC}"/>
                </a:ext>
              </a:extLst>
            </p:cNvPr>
            <p:cNvSpPr/>
            <p:nvPr/>
          </p:nvSpPr>
          <p:spPr>
            <a:xfrm>
              <a:off x="4703825" y="1037668"/>
              <a:ext cx="538993" cy="427402"/>
            </a:xfrm>
            <a:prstGeom prst="triangle">
              <a:avLst/>
            </a:prstGeom>
            <a:solidFill>
              <a:srgbClr val="00CC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609516050">
                    <a:custGeom>
                      <a:avLst/>
                      <a:gdLst>
                        <a:gd name="connsiteX0" fmla="*/ 0 w 538993"/>
                        <a:gd name="connsiteY0" fmla="*/ 427402 h 427402"/>
                        <a:gd name="connsiteX1" fmla="*/ 269497 w 538993"/>
                        <a:gd name="connsiteY1" fmla="*/ 0 h 427402"/>
                        <a:gd name="connsiteX2" fmla="*/ 538993 w 538993"/>
                        <a:gd name="connsiteY2" fmla="*/ 427402 h 427402"/>
                        <a:gd name="connsiteX3" fmla="*/ 0 w 538993"/>
                        <a:gd name="connsiteY3" fmla="*/ 427402 h 4274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8993" h="427402" fill="none" extrusionOk="0">
                          <a:moveTo>
                            <a:pt x="0" y="427402"/>
                          </a:moveTo>
                          <a:cubicBezTo>
                            <a:pt x="105105" y="242017"/>
                            <a:pt x="208252" y="116576"/>
                            <a:pt x="269497" y="0"/>
                          </a:cubicBezTo>
                          <a:cubicBezTo>
                            <a:pt x="339504" y="85799"/>
                            <a:pt x="407188" y="304826"/>
                            <a:pt x="538993" y="427402"/>
                          </a:cubicBezTo>
                          <a:cubicBezTo>
                            <a:pt x="368953" y="452329"/>
                            <a:pt x="256216" y="397655"/>
                            <a:pt x="0" y="427402"/>
                          </a:cubicBezTo>
                          <a:close/>
                        </a:path>
                        <a:path w="538993" h="427402" stroke="0" extrusionOk="0">
                          <a:moveTo>
                            <a:pt x="0" y="427402"/>
                          </a:moveTo>
                          <a:cubicBezTo>
                            <a:pt x="57894" y="223141"/>
                            <a:pt x="229777" y="164602"/>
                            <a:pt x="269497" y="0"/>
                          </a:cubicBezTo>
                          <a:cubicBezTo>
                            <a:pt x="377112" y="132659"/>
                            <a:pt x="408616" y="315365"/>
                            <a:pt x="538993" y="427402"/>
                          </a:cubicBezTo>
                          <a:cubicBezTo>
                            <a:pt x="384907" y="452411"/>
                            <a:pt x="236171" y="371873"/>
                            <a:pt x="0" y="42740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81B544B-3380-BEFE-BE33-AD01C19A21B3}"/>
                </a:ext>
              </a:extLst>
            </p:cNvPr>
            <p:cNvSpPr/>
            <p:nvPr/>
          </p:nvSpPr>
          <p:spPr>
            <a:xfrm rot="10800000">
              <a:off x="3764440" y="1171935"/>
              <a:ext cx="2417876" cy="2257310"/>
            </a:xfrm>
            <a:custGeom>
              <a:avLst/>
              <a:gdLst>
                <a:gd name="connsiteX0" fmla="*/ 3219155 w 4070552"/>
                <a:gd name="connsiteY0" fmla="*/ 3861075 h 3861075"/>
                <a:gd name="connsiteX1" fmla="*/ 3172617 w 4070552"/>
                <a:gd name="connsiteY1" fmla="*/ 3851679 h 3861075"/>
                <a:gd name="connsiteX2" fmla="*/ 3165843 w 4070552"/>
                <a:gd name="connsiteY2" fmla="*/ 3847112 h 3861075"/>
                <a:gd name="connsiteX3" fmla="*/ 3165199 w 4070552"/>
                <a:gd name="connsiteY3" fmla="*/ 3847560 h 3861075"/>
                <a:gd name="connsiteX4" fmla="*/ 2035377 w 4070552"/>
                <a:gd name="connsiteY4" fmla="*/ 3436922 h 3861075"/>
                <a:gd name="connsiteX5" fmla="*/ 910441 w 4070552"/>
                <a:gd name="connsiteY5" fmla="*/ 3845784 h 3861075"/>
                <a:gd name="connsiteX6" fmla="*/ 907808 w 4070552"/>
                <a:gd name="connsiteY6" fmla="*/ 3843953 h 3861075"/>
                <a:gd name="connsiteX7" fmla="*/ 896349 w 4070552"/>
                <a:gd name="connsiteY7" fmla="*/ 3851679 h 3861075"/>
                <a:gd name="connsiteX8" fmla="*/ 849811 w 4070552"/>
                <a:gd name="connsiteY8" fmla="*/ 3861075 h 3861075"/>
                <a:gd name="connsiteX9" fmla="*/ 730251 w 4070552"/>
                <a:gd name="connsiteY9" fmla="*/ 3741515 h 3861075"/>
                <a:gd name="connsiteX10" fmla="*/ 733975 w 4070552"/>
                <a:gd name="connsiteY10" fmla="*/ 3723068 h 3861075"/>
                <a:gd name="connsiteX11" fmla="*/ 731712 w 4070552"/>
                <a:gd name="connsiteY11" fmla="*/ 3721494 h 3861075"/>
                <a:gd name="connsiteX12" fmla="*/ 775989 w 4070552"/>
                <a:gd name="connsiteY12" fmla="*/ 2528659 h 3861075"/>
                <a:gd name="connsiteX13" fmla="*/ 37397 w 4070552"/>
                <a:gd name="connsiteY13" fmla="*/ 1593975 h 3861075"/>
                <a:gd name="connsiteX14" fmla="*/ 35018 w 4070552"/>
                <a:gd name="connsiteY14" fmla="*/ 1592371 h 3861075"/>
                <a:gd name="connsiteX15" fmla="*/ 28558 w 4070552"/>
                <a:gd name="connsiteY15" fmla="*/ 1582788 h 3861075"/>
                <a:gd name="connsiteX16" fmla="*/ 27136 w 4070552"/>
                <a:gd name="connsiteY16" fmla="*/ 1580989 h 3861075"/>
                <a:gd name="connsiteX17" fmla="*/ 27204 w 4070552"/>
                <a:gd name="connsiteY17" fmla="*/ 1580780 h 3861075"/>
                <a:gd name="connsiteX18" fmla="*/ 9395 w 4070552"/>
                <a:gd name="connsiteY18" fmla="*/ 1554367 h 3861075"/>
                <a:gd name="connsiteX19" fmla="*/ 0 w 4070552"/>
                <a:gd name="connsiteY19" fmla="*/ 1507829 h 3861075"/>
                <a:gd name="connsiteX20" fmla="*/ 73022 w 4070552"/>
                <a:gd name="connsiteY20" fmla="*/ 1397665 h 3861075"/>
                <a:gd name="connsiteX21" fmla="*/ 87626 w 4070552"/>
                <a:gd name="connsiteY21" fmla="*/ 1394716 h 3861075"/>
                <a:gd name="connsiteX22" fmla="*/ 89492 w 4070552"/>
                <a:gd name="connsiteY22" fmla="*/ 1388971 h 3861075"/>
                <a:gd name="connsiteX23" fmla="*/ 1257033 w 4070552"/>
                <a:gd name="connsiteY23" fmla="*/ 1059059 h 3861075"/>
                <a:gd name="connsiteX24" fmla="*/ 1920433 w 4070552"/>
                <a:gd name="connsiteY24" fmla="*/ 78708 h 3861075"/>
                <a:gd name="connsiteX25" fmla="*/ 1925156 w 4070552"/>
                <a:gd name="connsiteY25" fmla="*/ 78708 h 3861075"/>
                <a:gd name="connsiteX26" fmla="*/ 1926304 w 4070552"/>
                <a:gd name="connsiteY26" fmla="*/ 73022 h 3861075"/>
                <a:gd name="connsiteX27" fmla="*/ 2036468 w 4070552"/>
                <a:gd name="connsiteY27" fmla="*/ 0 h 3861075"/>
                <a:gd name="connsiteX28" fmla="*/ 2146633 w 4070552"/>
                <a:gd name="connsiteY28" fmla="*/ 73022 h 3861075"/>
                <a:gd name="connsiteX29" fmla="*/ 2147781 w 4070552"/>
                <a:gd name="connsiteY29" fmla="*/ 78708 h 3861075"/>
                <a:gd name="connsiteX30" fmla="*/ 2150321 w 4070552"/>
                <a:gd name="connsiteY30" fmla="*/ 78708 h 3861075"/>
                <a:gd name="connsiteX31" fmla="*/ 2813721 w 4070552"/>
                <a:gd name="connsiteY31" fmla="*/ 1059059 h 3861075"/>
                <a:gd name="connsiteX32" fmla="*/ 3968472 w 4070552"/>
                <a:gd name="connsiteY32" fmla="*/ 1385357 h 3861075"/>
                <a:gd name="connsiteX33" fmla="*/ 3970654 w 4070552"/>
                <a:gd name="connsiteY33" fmla="*/ 1392239 h 3861075"/>
                <a:gd name="connsiteX34" fmla="*/ 3997530 w 4070552"/>
                <a:gd name="connsiteY34" fmla="*/ 1397665 h 3861075"/>
                <a:gd name="connsiteX35" fmla="*/ 4070552 w 4070552"/>
                <a:gd name="connsiteY35" fmla="*/ 1507829 h 3861075"/>
                <a:gd name="connsiteX36" fmla="*/ 4035533 w 4070552"/>
                <a:gd name="connsiteY36" fmla="*/ 1592371 h 3861075"/>
                <a:gd name="connsiteX37" fmla="*/ 4033585 w 4070552"/>
                <a:gd name="connsiteY37" fmla="*/ 1593685 h 3861075"/>
                <a:gd name="connsiteX38" fmla="*/ 3294765 w 4070552"/>
                <a:gd name="connsiteY38" fmla="*/ 2528659 h 3861075"/>
                <a:gd name="connsiteX39" fmla="*/ 3339229 w 4070552"/>
                <a:gd name="connsiteY39" fmla="*/ 3726539 h 3861075"/>
                <a:gd name="connsiteX40" fmla="*/ 3336127 w 4070552"/>
                <a:gd name="connsiteY40" fmla="*/ 3728696 h 3861075"/>
                <a:gd name="connsiteX41" fmla="*/ 3338715 w 4070552"/>
                <a:gd name="connsiteY41" fmla="*/ 3741515 h 3861075"/>
                <a:gd name="connsiteX42" fmla="*/ 3219155 w 4070552"/>
                <a:gd name="connsiteY42" fmla="*/ 3861075 h 386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70552" h="3861075">
                  <a:moveTo>
                    <a:pt x="3219155" y="3861075"/>
                  </a:moveTo>
                  <a:cubicBezTo>
                    <a:pt x="3202647" y="3861075"/>
                    <a:pt x="3186921" y="3857729"/>
                    <a:pt x="3172617" y="3851679"/>
                  </a:cubicBezTo>
                  <a:lnTo>
                    <a:pt x="3165843" y="3847112"/>
                  </a:lnTo>
                  <a:lnTo>
                    <a:pt x="3165199" y="3847560"/>
                  </a:lnTo>
                  <a:lnTo>
                    <a:pt x="2035377" y="3436922"/>
                  </a:lnTo>
                  <a:lnTo>
                    <a:pt x="910441" y="3845784"/>
                  </a:lnTo>
                  <a:lnTo>
                    <a:pt x="907808" y="3843953"/>
                  </a:lnTo>
                  <a:lnTo>
                    <a:pt x="896349" y="3851679"/>
                  </a:lnTo>
                  <a:cubicBezTo>
                    <a:pt x="882045" y="3857729"/>
                    <a:pt x="866318" y="3861075"/>
                    <a:pt x="849811" y="3861075"/>
                  </a:cubicBezTo>
                  <a:cubicBezTo>
                    <a:pt x="783780" y="3861075"/>
                    <a:pt x="730251" y="3807546"/>
                    <a:pt x="730251" y="3741515"/>
                  </a:cubicBezTo>
                  <a:lnTo>
                    <a:pt x="733975" y="3723068"/>
                  </a:lnTo>
                  <a:lnTo>
                    <a:pt x="731712" y="3721494"/>
                  </a:lnTo>
                  <a:lnTo>
                    <a:pt x="775989" y="2528659"/>
                  </a:lnTo>
                  <a:lnTo>
                    <a:pt x="37397" y="1593975"/>
                  </a:lnTo>
                  <a:lnTo>
                    <a:pt x="35018" y="1592371"/>
                  </a:lnTo>
                  <a:lnTo>
                    <a:pt x="28558" y="1582788"/>
                  </a:lnTo>
                  <a:lnTo>
                    <a:pt x="27136" y="1580989"/>
                  </a:lnTo>
                  <a:lnTo>
                    <a:pt x="27204" y="1580780"/>
                  </a:lnTo>
                  <a:lnTo>
                    <a:pt x="9395" y="1554367"/>
                  </a:lnTo>
                  <a:cubicBezTo>
                    <a:pt x="3345" y="1540063"/>
                    <a:pt x="0" y="1524337"/>
                    <a:pt x="0" y="1507829"/>
                  </a:cubicBezTo>
                  <a:cubicBezTo>
                    <a:pt x="0" y="1458306"/>
                    <a:pt x="30110" y="1415815"/>
                    <a:pt x="73022" y="1397665"/>
                  </a:cubicBezTo>
                  <a:lnTo>
                    <a:pt x="87626" y="1394716"/>
                  </a:lnTo>
                  <a:lnTo>
                    <a:pt x="89492" y="1388971"/>
                  </a:lnTo>
                  <a:lnTo>
                    <a:pt x="1257033" y="1059059"/>
                  </a:lnTo>
                  <a:lnTo>
                    <a:pt x="1920433" y="78708"/>
                  </a:lnTo>
                  <a:lnTo>
                    <a:pt x="1925156" y="78708"/>
                  </a:lnTo>
                  <a:lnTo>
                    <a:pt x="1926304" y="73022"/>
                  </a:lnTo>
                  <a:cubicBezTo>
                    <a:pt x="1944454" y="30110"/>
                    <a:pt x="1986945" y="0"/>
                    <a:pt x="2036468" y="0"/>
                  </a:cubicBezTo>
                  <a:cubicBezTo>
                    <a:pt x="2085991" y="0"/>
                    <a:pt x="2128482" y="30110"/>
                    <a:pt x="2146633" y="73022"/>
                  </a:cubicBezTo>
                  <a:lnTo>
                    <a:pt x="2147781" y="78708"/>
                  </a:lnTo>
                  <a:lnTo>
                    <a:pt x="2150321" y="78708"/>
                  </a:lnTo>
                  <a:lnTo>
                    <a:pt x="2813721" y="1059059"/>
                  </a:lnTo>
                  <a:lnTo>
                    <a:pt x="3968472" y="1385357"/>
                  </a:lnTo>
                  <a:lnTo>
                    <a:pt x="3970654" y="1392239"/>
                  </a:lnTo>
                  <a:lnTo>
                    <a:pt x="3997530" y="1397665"/>
                  </a:lnTo>
                  <a:cubicBezTo>
                    <a:pt x="4040442" y="1415815"/>
                    <a:pt x="4070552" y="1458306"/>
                    <a:pt x="4070552" y="1507829"/>
                  </a:cubicBezTo>
                  <a:cubicBezTo>
                    <a:pt x="4070552" y="1540845"/>
                    <a:pt x="4057170" y="1570735"/>
                    <a:pt x="4035533" y="1592371"/>
                  </a:cubicBezTo>
                  <a:lnTo>
                    <a:pt x="4033585" y="1593685"/>
                  </a:lnTo>
                  <a:lnTo>
                    <a:pt x="3294765" y="2528659"/>
                  </a:lnTo>
                  <a:lnTo>
                    <a:pt x="3339229" y="3726539"/>
                  </a:lnTo>
                  <a:lnTo>
                    <a:pt x="3336127" y="3728696"/>
                  </a:lnTo>
                  <a:lnTo>
                    <a:pt x="3338715" y="3741515"/>
                  </a:lnTo>
                  <a:cubicBezTo>
                    <a:pt x="3338715" y="3807546"/>
                    <a:pt x="3285186" y="3861075"/>
                    <a:pt x="3219155" y="3861075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114170371">
                    <a:custGeom>
                      <a:avLst/>
                      <a:gdLst>
                        <a:gd name="connsiteX0" fmla="*/ 1912152 w 2417876"/>
                        <a:gd name="connsiteY0" fmla="*/ 2257310 h 2257310"/>
                        <a:gd name="connsiteX1" fmla="*/ 1884509 w 2417876"/>
                        <a:gd name="connsiteY1" fmla="*/ 2251816 h 2257310"/>
                        <a:gd name="connsiteX2" fmla="*/ 1880485 w 2417876"/>
                        <a:gd name="connsiteY2" fmla="*/ 2249146 h 2257310"/>
                        <a:gd name="connsiteX3" fmla="*/ 1880103 w 2417876"/>
                        <a:gd name="connsiteY3" fmla="*/ 2249408 h 2257310"/>
                        <a:gd name="connsiteX4" fmla="*/ 1544550 w 2417876"/>
                        <a:gd name="connsiteY4" fmla="*/ 2129372 h 2257310"/>
                        <a:gd name="connsiteX5" fmla="*/ 1208997 w 2417876"/>
                        <a:gd name="connsiteY5" fmla="*/ 2009336 h 2257310"/>
                        <a:gd name="connsiteX6" fmla="*/ 888260 w 2417876"/>
                        <a:gd name="connsiteY6" fmla="*/ 2124072 h 2257310"/>
                        <a:gd name="connsiteX7" fmla="*/ 540794 w 2417876"/>
                        <a:gd name="connsiteY7" fmla="*/ 2248370 h 2257310"/>
                        <a:gd name="connsiteX8" fmla="*/ 539230 w 2417876"/>
                        <a:gd name="connsiteY8" fmla="*/ 2247299 h 2257310"/>
                        <a:gd name="connsiteX9" fmla="*/ 532424 w 2417876"/>
                        <a:gd name="connsiteY9" fmla="*/ 2251816 h 2257310"/>
                        <a:gd name="connsiteX10" fmla="*/ 504781 w 2417876"/>
                        <a:gd name="connsiteY10" fmla="*/ 2257310 h 2257310"/>
                        <a:gd name="connsiteX11" fmla="*/ 433763 w 2417876"/>
                        <a:gd name="connsiteY11" fmla="*/ 2187411 h 2257310"/>
                        <a:gd name="connsiteX12" fmla="*/ 435975 w 2417876"/>
                        <a:gd name="connsiteY12" fmla="*/ 2176626 h 2257310"/>
                        <a:gd name="connsiteX13" fmla="*/ 434631 w 2417876"/>
                        <a:gd name="connsiteY13" fmla="*/ 2175706 h 2257310"/>
                        <a:gd name="connsiteX14" fmla="*/ 447781 w 2417876"/>
                        <a:gd name="connsiteY14" fmla="*/ 1827021 h 2257310"/>
                        <a:gd name="connsiteX15" fmla="*/ 460931 w 2417876"/>
                        <a:gd name="connsiteY15" fmla="*/ 1478336 h 2257310"/>
                        <a:gd name="connsiteX16" fmla="*/ 241572 w 2417876"/>
                        <a:gd name="connsiteY16" fmla="*/ 1205113 h 2257310"/>
                        <a:gd name="connsiteX17" fmla="*/ 22213 w 2417876"/>
                        <a:gd name="connsiteY17" fmla="*/ 931889 h 2257310"/>
                        <a:gd name="connsiteX18" fmla="*/ 20800 w 2417876"/>
                        <a:gd name="connsiteY18" fmla="*/ 930951 h 2257310"/>
                        <a:gd name="connsiteX19" fmla="*/ 16963 w 2417876"/>
                        <a:gd name="connsiteY19" fmla="*/ 925349 h 2257310"/>
                        <a:gd name="connsiteX20" fmla="*/ 16118 w 2417876"/>
                        <a:gd name="connsiteY20" fmla="*/ 924297 h 2257310"/>
                        <a:gd name="connsiteX21" fmla="*/ 16158 w 2417876"/>
                        <a:gd name="connsiteY21" fmla="*/ 924175 h 2257310"/>
                        <a:gd name="connsiteX22" fmla="*/ 5580 w 2417876"/>
                        <a:gd name="connsiteY22" fmla="*/ 908733 h 2257310"/>
                        <a:gd name="connsiteX23" fmla="*/ 0 w 2417876"/>
                        <a:gd name="connsiteY23" fmla="*/ 881525 h 2257310"/>
                        <a:gd name="connsiteX24" fmla="*/ 43374 w 2417876"/>
                        <a:gd name="connsiteY24" fmla="*/ 817120 h 2257310"/>
                        <a:gd name="connsiteX25" fmla="*/ 52049 w 2417876"/>
                        <a:gd name="connsiteY25" fmla="*/ 815396 h 2257310"/>
                        <a:gd name="connsiteX26" fmla="*/ 53157 w 2417876"/>
                        <a:gd name="connsiteY26" fmla="*/ 812037 h 2257310"/>
                        <a:gd name="connsiteX27" fmla="*/ 392977 w 2417876"/>
                        <a:gd name="connsiteY27" fmla="*/ 717527 h 2257310"/>
                        <a:gd name="connsiteX28" fmla="*/ 746667 w 2417876"/>
                        <a:gd name="connsiteY28" fmla="*/ 619160 h 2257310"/>
                        <a:gd name="connsiteX29" fmla="*/ 951576 w 2417876"/>
                        <a:gd name="connsiteY29" fmla="*/ 321125 h 2257310"/>
                        <a:gd name="connsiteX30" fmla="*/ 1140722 w 2417876"/>
                        <a:gd name="connsiteY30" fmla="*/ 46015 h 2257310"/>
                        <a:gd name="connsiteX31" fmla="*/ 1143527 w 2417876"/>
                        <a:gd name="connsiteY31" fmla="*/ 46015 h 2257310"/>
                        <a:gd name="connsiteX32" fmla="*/ 1144209 w 2417876"/>
                        <a:gd name="connsiteY32" fmla="*/ 42691 h 2257310"/>
                        <a:gd name="connsiteX33" fmla="*/ 1209646 w 2417876"/>
                        <a:gd name="connsiteY33" fmla="*/ 0 h 2257310"/>
                        <a:gd name="connsiteX34" fmla="*/ 1275083 w 2417876"/>
                        <a:gd name="connsiteY34" fmla="*/ 42691 h 2257310"/>
                        <a:gd name="connsiteX35" fmla="*/ 1275765 w 2417876"/>
                        <a:gd name="connsiteY35" fmla="*/ 46015 h 2257310"/>
                        <a:gd name="connsiteX36" fmla="*/ 1277273 w 2417876"/>
                        <a:gd name="connsiteY36" fmla="*/ 46015 h 2257310"/>
                        <a:gd name="connsiteX37" fmla="*/ 1470360 w 2417876"/>
                        <a:gd name="connsiteY37" fmla="*/ 326856 h 2257310"/>
                        <a:gd name="connsiteX38" fmla="*/ 1671328 w 2417876"/>
                        <a:gd name="connsiteY38" fmla="*/ 619160 h 2257310"/>
                        <a:gd name="connsiteX39" fmla="*/ 2007425 w 2417876"/>
                        <a:gd name="connsiteY39" fmla="*/ 712634 h 2257310"/>
                        <a:gd name="connsiteX40" fmla="*/ 2357241 w 2417876"/>
                        <a:gd name="connsiteY40" fmla="*/ 809924 h 2257310"/>
                        <a:gd name="connsiteX41" fmla="*/ 2358537 w 2417876"/>
                        <a:gd name="connsiteY41" fmla="*/ 813948 h 2257310"/>
                        <a:gd name="connsiteX42" fmla="*/ 2374501 w 2417876"/>
                        <a:gd name="connsiteY42" fmla="*/ 817120 h 2257310"/>
                        <a:gd name="connsiteX43" fmla="*/ 2417876 w 2417876"/>
                        <a:gd name="connsiteY43" fmla="*/ 881525 h 2257310"/>
                        <a:gd name="connsiteX44" fmla="*/ 2397074 w 2417876"/>
                        <a:gd name="connsiteY44" fmla="*/ 930951 h 2257310"/>
                        <a:gd name="connsiteX45" fmla="*/ 2395917 w 2417876"/>
                        <a:gd name="connsiteY45" fmla="*/ 931720 h 2257310"/>
                        <a:gd name="connsiteX46" fmla="*/ 2189656 w 2417876"/>
                        <a:gd name="connsiteY46" fmla="*/ 1188630 h 2257310"/>
                        <a:gd name="connsiteX47" fmla="*/ 1957064 w 2417876"/>
                        <a:gd name="connsiteY47" fmla="*/ 1478336 h 2257310"/>
                        <a:gd name="connsiteX48" fmla="*/ 1970534 w 2417876"/>
                        <a:gd name="connsiteY48" fmla="*/ 1835499 h 2257310"/>
                        <a:gd name="connsiteX49" fmla="*/ 1983475 w 2417876"/>
                        <a:gd name="connsiteY49" fmla="*/ 2178655 h 2257310"/>
                        <a:gd name="connsiteX50" fmla="*/ 1981633 w 2417876"/>
                        <a:gd name="connsiteY50" fmla="*/ 2179916 h 2257310"/>
                        <a:gd name="connsiteX51" fmla="*/ 1983170 w 2417876"/>
                        <a:gd name="connsiteY51" fmla="*/ 2187411 h 2257310"/>
                        <a:gd name="connsiteX52" fmla="*/ 1912152 w 2417876"/>
                        <a:gd name="connsiteY52" fmla="*/ 2257310 h 22573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2417876" h="2257310" fill="none" extrusionOk="0">
                          <a:moveTo>
                            <a:pt x="1912152" y="2257310"/>
                          </a:moveTo>
                          <a:cubicBezTo>
                            <a:pt x="1900140" y="2258334"/>
                            <a:pt x="1893825" y="2254686"/>
                            <a:pt x="1884509" y="2251816"/>
                          </a:cubicBezTo>
                          <a:cubicBezTo>
                            <a:pt x="1882314" y="2250805"/>
                            <a:pt x="1881878" y="2249875"/>
                            <a:pt x="1880485" y="2249146"/>
                          </a:cubicBezTo>
                          <a:cubicBezTo>
                            <a:pt x="1880324" y="2249307"/>
                            <a:pt x="1880195" y="2249283"/>
                            <a:pt x="1880103" y="2249408"/>
                          </a:cubicBezTo>
                          <a:cubicBezTo>
                            <a:pt x="1802053" y="2226070"/>
                            <a:pt x="1711139" y="2155783"/>
                            <a:pt x="1544550" y="2129372"/>
                          </a:cubicBezTo>
                          <a:cubicBezTo>
                            <a:pt x="1377961" y="2102961"/>
                            <a:pt x="1385244" y="2044578"/>
                            <a:pt x="1208997" y="2009336"/>
                          </a:cubicBezTo>
                          <a:cubicBezTo>
                            <a:pt x="1152818" y="2058492"/>
                            <a:pt x="1021701" y="2050237"/>
                            <a:pt x="888260" y="2124072"/>
                          </a:cubicBezTo>
                          <a:cubicBezTo>
                            <a:pt x="754819" y="2197907"/>
                            <a:pt x="610299" y="2217203"/>
                            <a:pt x="540794" y="2248370"/>
                          </a:cubicBezTo>
                          <a:cubicBezTo>
                            <a:pt x="540134" y="2248010"/>
                            <a:pt x="539753" y="2247615"/>
                            <a:pt x="539230" y="2247299"/>
                          </a:cubicBezTo>
                          <a:cubicBezTo>
                            <a:pt x="537204" y="2249413"/>
                            <a:pt x="533343" y="2250083"/>
                            <a:pt x="532424" y="2251816"/>
                          </a:cubicBezTo>
                          <a:cubicBezTo>
                            <a:pt x="521979" y="2257382"/>
                            <a:pt x="514442" y="2257682"/>
                            <a:pt x="504781" y="2257310"/>
                          </a:cubicBezTo>
                          <a:cubicBezTo>
                            <a:pt x="463047" y="2254449"/>
                            <a:pt x="436459" y="2228867"/>
                            <a:pt x="433763" y="2187411"/>
                          </a:cubicBezTo>
                          <a:cubicBezTo>
                            <a:pt x="434144" y="2184140"/>
                            <a:pt x="435569" y="2181669"/>
                            <a:pt x="435975" y="2176626"/>
                          </a:cubicBezTo>
                          <a:cubicBezTo>
                            <a:pt x="435520" y="2176334"/>
                            <a:pt x="435281" y="2176119"/>
                            <a:pt x="434631" y="2175706"/>
                          </a:cubicBezTo>
                          <a:cubicBezTo>
                            <a:pt x="434369" y="2011891"/>
                            <a:pt x="480429" y="1931500"/>
                            <a:pt x="447781" y="1827021"/>
                          </a:cubicBezTo>
                          <a:cubicBezTo>
                            <a:pt x="415133" y="1722542"/>
                            <a:pt x="488164" y="1645448"/>
                            <a:pt x="460931" y="1478336"/>
                          </a:cubicBezTo>
                          <a:cubicBezTo>
                            <a:pt x="357989" y="1392728"/>
                            <a:pt x="329652" y="1257183"/>
                            <a:pt x="241572" y="1205113"/>
                          </a:cubicBezTo>
                          <a:cubicBezTo>
                            <a:pt x="153492" y="1153043"/>
                            <a:pt x="101403" y="1010985"/>
                            <a:pt x="22213" y="931889"/>
                          </a:cubicBezTo>
                          <a:cubicBezTo>
                            <a:pt x="21652" y="931535"/>
                            <a:pt x="21314" y="931186"/>
                            <a:pt x="20800" y="930951"/>
                          </a:cubicBezTo>
                          <a:cubicBezTo>
                            <a:pt x="18906" y="928408"/>
                            <a:pt x="18573" y="927125"/>
                            <a:pt x="16963" y="925349"/>
                          </a:cubicBezTo>
                          <a:cubicBezTo>
                            <a:pt x="16632" y="925099"/>
                            <a:pt x="16370" y="924580"/>
                            <a:pt x="16118" y="924297"/>
                          </a:cubicBezTo>
                          <a:cubicBezTo>
                            <a:pt x="16131" y="924243"/>
                            <a:pt x="16144" y="924216"/>
                            <a:pt x="16158" y="924175"/>
                          </a:cubicBezTo>
                          <a:cubicBezTo>
                            <a:pt x="11248" y="918349"/>
                            <a:pt x="10544" y="914591"/>
                            <a:pt x="5580" y="908733"/>
                          </a:cubicBezTo>
                          <a:cubicBezTo>
                            <a:pt x="2893" y="902086"/>
                            <a:pt x="58" y="891673"/>
                            <a:pt x="0" y="881525"/>
                          </a:cubicBezTo>
                          <a:cubicBezTo>
                            <a:pt x="-6324" y="855864"/>
                            <a:pt x="16913" y="827565"/>
                            <a:pt x="43374" y="817120"/>
                          </a:cubicBezTo>
                          <a:cubicBezTo>
                            <a:pt x="46440" y="816380"/>
                            <a:pt x="49952" y="815928"/>
                            <a:pt x="52049" y="815396"/>
                          </a:cubicBezTo>
                          <a:cubicBezTo>
                            <a:pt x="52178" y="814524"/>
                            <a:pt x="52810" y="813472"/>
                            <a:pt x="53157" y="812037"/>
                          </a:cubicBezTo>
                          <a:cubicBezTo>
                            <a:pt x="192608" y="752353"/>
                            <a:pt x="300670" y="784756"/>
                            <a:pt x="392977" y="717527"/>
                          </a:cubicBezTo>
                          <a:cubicBezTo>
                            <a:pt x="485284" y="650298"/>
                            <a:pt x="582885" y="682467"/>
                            <a:pt x="746667" y="619160"/>
                          </a:cubicBezTo>
                          <a:cubicBezTo>
                            <a:pt x="795444" y="472056"/>
                            <a:pt x="922253" y="423994"/>
                            <a:pt x="951576" y="321125"/>
                          </a:cubicBezTo>
                          <a:cubicBezTo>
                            <a:pt x="980898" y="218256"/>
                            <a:pt x="1113007" y="123258"/>
                            <a:pt x="1140722" y="46015"/>
                          </a:cubicBezTo>
                          <a:cubicBezTo>
                            <a:pt x="1142022" y="45836"/>
                            <a:pt x="1142588" y="46070"/>
                            <a:pt x="1143527" y="46015"/>
                          </a:cubicBezTo>
                          <a:cubicBezTo>
                            <a:pt x="1143743" y="44359"/>
                            <a:pt x="1144144" y="43487"/>
                            <a:pt x="1144209" y="42691"/>
                          </a:cubicBezTo>
                          <a:cubicBezTo>
                            <a:pt x="1159053" y="11973"/>
                            <a:pt x="1181984" y="6307"/>
                            <a:pt x="1209646" y="0"/>
                          </a:cubicBezTo>
                          <a:cubicBezTo>
                            <a:pt x="1243060" y="4216"/>
                            <a:pt x="1265454" y="17203"/>
                            <a:pt x="1275083" y="42691"/>
                          </a:cubicBezTo>
                          <a:cubicBezTo>
                            <a:pt x="1275585" y="43403"/>
                            <a:pt x="1275458" y="45030"/>
                            <a:pt x="1275765" y="46015"/>
                          </a:cubicBezTo>
                          <a:cubicBezTo>
                            <a:pt x="1276172" y="45949"/>
                            <a:pt x="1276968" y="46124"/>
                            <a:pt x="1277273" y="46015"/>
                          </a:cubicBezTo>
                          <a:cubicBezTo>
                            <a:pt x="1352651" y="85944"/>
                            <a:pt x="1405487" y="247704"/>
                            <a:pt x="1470360" y="326856"/>
                          </a:cubicBezTo>
                          <a:cubicBezTo>
                            <a:pt x="1535233" y="406008"/>
                            <a:pt x="1547828" y="494109"/>
                            <a:pt x="1671328" y="619160"/>
                          </a:cubicBezTo>
                          <a:cubicBezTo>
                            <a:pt x="1820533" y="647430"/>
                            <a:pt x="1844109" y="709811"/>
                            <a:pt x="2007425" y="712634"/>
                          </a:cubicBezTo>
                          <a:cubicBezTo>
                            <a:pt x="2170741" y="715457"/>
                            <a:pt x="2192696" y="775511"/>
                            <a:pt x="2357241" y="809924"/>
                          </a:cubicBezTo>
                          <a:cubicBezTo>
                            <a:pt x="2358315" y="811634"/>
                            <a:pt x="2357728" y="812335"/>
                            <a:pt x="2358537" y="813948"/>
                          </a:cubicBezTo>
                          <a:cubicBezTo>
                            <a:pt x="2361812" y="814349"/>
                            <a:pt x="2366286" y="817234"/>
                            <a:pt x="2374501" y="817120"/>
                          </a:cubicBezTo>
                          <a:cubicBezTo>
                            <a:pt x="2406541" y="830898"/>
                            <a:pt x="2417832" y="858806"/>
                            <a:pt x="2417876" y="881525"/>
                          </a:cubicBezTo>
                          <a:cubicBezTo>
                            <a:pt x="2418213" y="902547"/>
                            <a:pt x="2406426" y="915739"/>
                            <a:pt x="2397074" y="930951"/>
                          </a:cubicBezTo>
                          <a:cubicBezTo>
                            <a:pt x="2396580" y="931334"/>
                            <a:pt x="2396396" y="931297"/>
                            <a:pt x="2395917" y="931720"/>
                          </a:cubicBezTo>
                          <a:cubicBezTo>
                            <a:pt x="2361465" y="1014009"/>
                            <a:pt x="2256796" y="1072264"/>
                            <a:pt x="2189656" y="1188630"/>
                          </a:cubicBezTo>
                          <a:cubicBezTo>
                            <a:pt x="2122516" y="1304996"/>
                            <a:pt x="2031175" y="1317101"/>
                            <a:pt x="1957064" y="1478336"/>
                          </a:cubicBezTo>
                          <a:cubicBezTo>
                            <a:pt x="2003729" y="1591515"/>
                            <a:pt x="1951999" y="1687827"/>
                            <a:pt x="1970534" y="1835499"/>
                          </a:cubicBezTo>
                          <a:cubicBezTo>
                            <a:pt x="1989068" y="1983171"/>
                            <a:pt x="1947070" y="2080382"/>
                            <a:pt x="1983475" y="2178655"/>
                          </a:cubicBezTo>
                          <a:cubicBezTo>
                            <a:pt x="1982969" y="2179125"/>
                            <a:pt x="1982189" y="2179292"/>
                            <a:pt x="1981633" y="2179916"/>
                          </a:cubicBezTo>
                          <a:cubicBezTo>
                            <a:pt x="1982691" y="2181847"/>
                            <a:pt x="1982163" y="2185964"/>
                            <a:pt x="1983170" y="2187411"/>
                          </a:cubicBezTo>
                          <a:cubicBezTo>
                            <a:pt x="1983300" y="2231241"/>
                            <a:pt x="1956382" y="2253953"/>
                            <a:pt x="1912152" y="2257310"/>
                          </a:cubicBezTo>
                          <a:close/>
                        </a:path>
                        <a:path w="2417876" h="2257310" stroke="0" extrusionOk="0">
                          <a:moveTo>
                            <a:pt x="1912152" y="2257310"/>
                          </a:moveTo>
                          <a:cubicBezTo>
                            <a:pt x="1900260" y="2256710"/>
                            <a:pt x="1893657" y="2255513"/>
                            <a:pt x="1884509" y="2251816"/>
                          </a:cubicBezTo>
                          <a:cubicBezTo>
                            <a:pt x="1882632" y="2250633"/>
                            <a:pt x="1881598" y="2249648"/>
                            <a:pt x="1880485" y="2249146"/>
                          </a:cubicBezTo>
                          <a:cubicBezTo>
                            <a:pt x="1880371" y="2249271"/>
                            <a:pt x="1880202" y="2249333"/>
                            <a:pt x="1880103" y="2249408"/>
                          </a:cubicBezTo>
                          <a:cubicBezTo>
                            <a:pt x="1713779" y="2191533"/>
                            <a:pt x="1691249" y="2172600"/>
                            <a:pt x="1537839" y="2126971"/>
                          </a:cubicBezTo>
                          <a:cubicBezTo>
                            <a:pt x="1384429" y="2081342"/>
                            <a:pt x="1331615" y="2051929"/>
                            <a:pt x="1208997" y="2009336"/>
                          </a:cubicBezTo>
                          <a:cubicBezTo>
                            <a:pt x="1057596" y="2073989"/>
                            <a:pt x="955250" y="2074995"/>
                            <a:pt x="874896" y="2128853"/>
                          </a:cubicBezTo>
                          <a:cubicBezTo>
                            <a:pt x="794541" y="2182711"/>
                            <a:pt x="684387" y="2155720"/>
                            <a:pt x="540794" y="2248370"/>
                          </a:cubicBezTo>
                          <a:cubicBezTo>
                            <a:pt x="540049" y="2247935"/>
                            <a:pt x="539916" y="2247579"/>
                            <a:pt x="539230" y="2247299"/>
                          </a:cubicBezTo>
                          <a:cubicBezTo>
                            <a:pt x="536417" y="2249275"/>
                            <a:pt x="533973" y="2250613"/>
                            <a:pt x="532424" y="2251816"/>
                          </a:cubicBezTo>
                          <a:cubicBezTo>
                            <a:pt x="523735" y="2255219"/>
                            <a:pt x="514815" y="2257565"/>
                            <a:pt x="504781" y="2257310"/>
                          </a:cubicBezTo>
                          <a:cubicBezTo>
                            <a:pt x="458496" y="2254211"/>
                            <a:pt x="434901" y="2227350"/>
                            <a:pt x="433763" y="2187411"/>
                          </a:cubicBezTo>
                          <a:cubicBezTo>
                            <a:pt x="434341" y="2183575"/>
                            <a:pt x="435364" y="2180549"/>
                            <a:pt x="435975" y="2176626"/>
                          </a:cubicBezTo>
                          <a:cubicBezTo>
                            <a:pt x="435426" y="2176383"/>
                            <a:pt x="435090" y="2175880"/>
                            <a:pt x="434631" y="2175706"/>
                          </a:cubicBezTo>
                          <a:cubicBezTo>
                            <a:pt x="423326" y="2034878"/>
                            <a:pt x="480204" y="1947831"/>
                            <a:pt x="447781" y="1827021"/>
                          </a:cubicBezTo>
                          <a:cubicBezTo>
                            <a:pt x="415358" y="1706211"/>
                            <a:pt x="487047" y="1636952"/>
                            <a:pt x="460931" y="1478336"/>
                          </a:cubicBezTo>
                          <a:cubicBezTo>
                            <a:pt x="382183" y="1383089"/>
                            <a:pt x="313147" y="1280144"/>
                            <a:pt x="232798" y="1194184"/>
                          </a:cubicBezTo>
                          <a:cubicBezTo>
                            <a:pt x="152449" y="1108224"/>
                            <a:pt x="113418" y="993864"/>
                            <a:pt x="22213" y="931889"/>
                          </a:cubicBezTo>
                          <a:cubicBezTo>
                            <a:pt x="21692" y="931619"/>
                            <a:pt x="21538" y="931219"/>
                            <a:pt x="20800" y="930951"/>
                          </a:cubicBezTo>
                          <a:cubicBezTo>
                            <a:pt x="19570" y="929523"/>
                            <a:pt x="18549" y="926717"/>
                            <a:pt x="16963" y="925349"/>
                          </a:cubicBezTo>
                          <a:cubicBezTo>
                            <a:pt x="16551" y="924854"/>
                            <a:pt x="16391" y="924465"/>
                            <a:pt x="16118" y="924297"/>
                          </a:cubicBezTo>
                          <a:cubicBezTo>
                            <a:pt x="16135" y="924259"/>
                            <a:pt x="16136" y="924211"/>
                            <a:pt x="16158" y="924175"/>
                          </a:cubicBezTo>
                          <a:cubicBezTo>
                            <a:pt x="10354" y="918324"/>
                            <a:pt x="11112" y="916268"/>
                            <a:pt x="5580" y="908733"/>
                          </a:cubicBezTo>
                          <a:cubicBezTo>
                            <a:pt x="1022" y="902014"/>
                            <a:pt x="362" y="890961"/>
                            <a:pt x="0" y="881525"/>
                          </a:cubicBezTo>
                          <a:cubicBezTo>
                            <a:pt x="7223" y="849720"/>
                            <a:pt x="13798" y="828924"/>
                            <a:pt x="43374" y="817120"/>
                          </a:cubicBezTo>
                          <a:cubicBezTo>
                            <a:pt x="46482" y="815595"/>
                            <a:pt x="49109" y="816782"/>
                            <a:pt x="52049" y="815396"/>
                          </a:cubicBezTo>
                          <a:cubicBezTo>
                            <a:pt x="52080" y="814059"/>
                            <a:pt x="53161" y="813199"/>
                            <a:pt x="53157" y="812037"/>
                          </a:cubicBezTo>
                          <a:cubicBezTo>
                            <a:pt x="118552" y="776245"/>
                            <a:pt x="283777" y="775547"/>
                            <a:pt x="392977" y="717527"/>
                          </a:cubicBezTo>
                          <a:cubicBezTo>
                            <a:pt x="502177" y="659508"/>
                            <a:pt x="614752" y="687319"/>
                            <a:pt x="746667" y="619160"/>
                          </a:cubicBezTo>
                          <a:cubicBezTo>
                            <a:pt x="799726" y="533550"/>
                            <a:pt x="926215" y="413757"/>
                            <a:pt x="943695" y="332588"/>
                          </a:cubicBezTo>
                          <a:cubicBezTo>
                            <a:pt x="961174" y="251419"/>
                            <a:pt x="1066831" y="193282"/>
                            <a:pt x="1140722" y="46015"/>
                          </a:cubicBezTo>
                          <a:cubicBezTo>
                            <a:pt x="1141539" y="45967"/>
                            <a:pt x="1142140" y="46039"/>
                            <a:pt x="1143527" y="46015"/>
                          </a:cubicBezTo>
                          <a:cubicBezTo>
                            <a:pt x="1143440" y="44991"/>
                            <a:pt x="1144119" y="44158"/>
                            <a:pt x="1144209" y="42691"/>
                          </a:cubicBezTo>
                          <a:cubicBezTo>
                            <a:pt x="1155184" y="20798"/>
                            <a:pt x="1180179" y="1190"/>
                            <a:pt x="1209646" y="0"/>
                          </a:cubicBezTo>
                          <a:cubicBezTo>
                            <a:pt x="1241765" y="-182"/>
                            <a:pt x="1265378" y="17206"/>
                            <a:pt x="1275083" y="42691"/>
                          </a:cubicBezTo>
                          <a:cubicBezTo>
                            <a:pt x="1275437" y="43924"/>
                            <a:pt x="1275319" y="45057"/>
                            <a:pt x="1275765" y="46015"/>
                          </a:cubicBezTo>
                          <a:cubicBezTo>
                            <a:pt x="1276464" y="45938"/>
                            <a:pt x="1276838" y="46025"/>
                            <a:pt x="1277273" y="46015"/>
                          </a:cubicBezTo>
                          <a:cubicBezTo>
                            <a:pt x="1324180" y="107480"/>
                            <a:pt x="1398371" y="283633"/>
                            <a:pt x="1470360" y="326856"/>
                          </a:cubicBezTo>
                          <a:cubicBezTo>
                            <a:pt x="1542349" y="370079"/>
                            <a:pt x="1600250" y="557141"/>
                            <a:pt x="1671328" y="619160"/>
                          </a:cubicBezTo>
                          <a:cubicBezTo>
                            <a:pt x="1813813" y="657472"/>
                            <a:pt x="1885089" y="683085"/>
                            <a:pt x="2007425" y="712634"/>
                          </a:cubicBezTo>
                          <a:cubicBezTo>
                            <a:pt x="2129761" y="742183"/>
                            <a:pt x="2239035" y="779232"/>
                            <a:pt x="2357241" y="809924"/>
                          </a:cubicBezTo>
                          <a:cubicBezTo>
                            <a:pt x="2357648" y="810728"/>
                            <a:pt x="2358136" y="812747"/>
                            <a:pt x="2358537" y="813948"/>
                          </a:cubicBezTo>
                          <a:cubicBezTo>
                            <a:pt x="2366173" y="814256"/>
                            <a:pt x="2366506" y="816456"/>
                            <a:pt x="2374501" y="817120"/>
                          </a:cubicBezTo>
                          <a:cubicBezTo>
                            <a:pt x="2404153" y="825491"/>
                            <a:pt x="2415577" y="858962"/>
                            <a:pt x="2417876" y="881525"/>
                          </a:cubicBezTo>
                          <a:cubicBezTo>
                            <a:pt x="2419404" y="900551"/>
                            <a:pt x="2410539" y="917831"/>
                            <a:pt x="2397074" y="930951"/>
                          </a:cubicBezTo>
                          <a:cubicBezTo>
                            <a:pt x="2396630" y="931280"/>
                            <a:pt x="2396136" y="931500"/>
                            <a:pt x="2395917" y="931720"/>
                          </a:cubicBezTo>
                          <a:cubicBezTo>
                            <a:pt x="2359639" y="1011547"/>
                            <a:pt x="2230138" y="1078484"/>
                            <a:pt x="2172102" y="1210494"/>
                          </a:cubicBezTo>
                          <a:cubicBezTo>
                            <a:pt x="2114066" y="1342504"/>
                            <a:pt x="2045863" y="1359117"/>
                            <a:pt x="1957064" y="1478336"/>
                          </a:cubicBezTo>
                          <a:cubicBezTo>
                            <a:pt x="1971986" y="1585683"/>
                            <a:pt x="1944602" y="1737226"/>
                            <a:pt x="1969741" y="1814489"/>
                          </a:cubicBezTo>
                          <a:cubicBezTo>
                            <a:pt x="1994881" y="1891752"/>
                            <a:pt x="1947898" y="2044920"/>
                            <a:pt x="1983475" y="2178655"/>
                          </a:cubicBezTo>
                          <a:cubicBezTo>
                            <a:pt x="1982739" y="2179300"/>
                            <a:pt x="1981969" y="2179585"/>
                            <a:pt x="1981633" y="2179916"/>
                          </a:cubicBezTo>
                          <a:cubicBezTo>
                            <a:pt x="1982826" y="2183163"/>
                            <a:pt x="1982472" y="2184166"/>
                            <a:pt x="1983170" y="2187411"/>
                          </a:cubicBezTo>
                          <a:cubicBezTo>
                            <a:pt x="1981980" y="2222349"/>
                            <a:pt x="1962572" y="2260203"/>
                            <a:pt x="1912152" y="225731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04B54AC-4A26-60EF-23FA-611725C0C32C}"/>
                </a:ext>
              </a:extLst>
            </p:cNvPr>
            <p:cNvSpPr/>
            <p:nvPr/>
          </p:nvSpPr>
          <p:spPr>
            <a:xfrm rot="10800000">
              <a:off x="3836829" y="1222530"/>
              <a:ext cx="2273098" cy="2156121"/>
            </a:xfrm>
            <a:custGeom>
              <a:avLst/>
              <a:gdLst>
                <a:gd name="connsiteX0" fmla="*/ 3219155 w 4070552"/>
                <a:gd name="connsiteY0" fmla="*/ 3861075 h 3861075"/>
                <a:gd name="connsiteX1" fmla="*/ 3172617 w 4070552"/>
                <a:gd name="connsiteY1" fmla="*/ 3851679 h 3861075"/>
                <a:gd name="connsiteX2" fmla="*/ 3165843 w 4070552"/>
                <a:gd name="connsiteY2" fmla="*/ 3847112 h 3861075"/>
                <a:gd name="connsiteX3" fmla="*/ 3165199 w 4070552"/>
                <a:gd name="connsiteY3" fmla="*/ 3847560 h 3861075"/>
                <a:gd name="connsiteX4" fmla="*/ 2035377 w 4070552"/>
                <a:gd name="connsiteY4" fmla="*/ 3436922 h 3861075"/>
                <a:gd name="connsiteX5" fmla="*/ 910441 w 4070552"/>
                <a:gd name="connsiteY5" fmla="*/ 3845784 h 3861075"/>
                <a:gd name="connsiteX6" fmla="*/ 907808 w 4070552"/>
                <a:gd name="connsiteY6" fmla="*/ 3843953 h 3861075"/>
                <a:gd name="connsiteX7" fmla="*/ 896349 w 4070552"/>
                <a:gd name="connsiteY7" fmla="*/ 3851679 h 3861075"/>
                <a:gd name="connsiteX8" fmla="*/ 849811 w 4070552"/>
                <a:gd name="connsiteY8" fmla="*/ 3861075 h 3861075"/>
                <a:gd name="connsiteX9" fmla="*/ 730251 w 4070552"/>
                <a:gd name="connsiteY9" fmla="*/ 3741515 h 3861075"/>
                <a:gd name="connsiteX10" fmla="*/ 733975 w 4070552"/>
                <a:gd name="connsiteY10" fmla="*/ 3723068 h 3861075"/>
                <a:gd name="connsiteX11" fmla="*/ 731712 w 4070552"/>
                <a:gd name="connsiteY11" fmla="*/ 3721494 h 3861075"/>
                <a:gd name="connsiteX12" fmla="*/ 775989 w 4070552"/>
                <a:gd name="connsiteY12" fmla="*/ 2528659 h 3861075"/>
                <a:gd name="connsiteX13" fmla="*/ 37397 w 4070552"/>
                <a:gd name="connsiteY13" fmla="*/ 1593975 h 3861075"/>
                <a:gd name="connsiteX14" fmla="*/ 35018 w 4070552"/>
                <a:gd name="connsiteY14" fmla="*/ 1592371 h 3861075"/>
                <a:gd name="connsiteX15" fmla="*/ 28558 w 4070552"/>
                <a:gd name="connsiteY15" fmla="*/ 1582788 h 3861075"/>
                <a:gd name="connsiteX16" fmla="*/ 27136 w 4070552"/>
                <a:gd name="connsiteY16" fmla="*/ 1580989 h 3861075"/>
                <a:gd name="connsiteX17" fmla="*/ 27204 w 4070552"/>
                <a:gd name="connsiteY17" fmla="*/ 1580780 h 3861075"/>
                <a:gd name="connsiteX18" fmla="*/ 9395 w 4070552"/>
                <a:gd name="connsiteY18" fmla="*/ 1554367 h 3861075"/>
                <a:gd name="connsiteX19" fmla="*/ 0 w 4070552"/>
                <a:gd name="connsiteY19" fmla="*/ 1507829 h 3861075"/>
                <a:gd name="connsiteX20" fmla="*/ 73022 w 4070552"/>
                <a:gd name="connsiteY20" fmla="*/ 1397665 h 3861075"/>
                <a:gd name="connsiteX21" fmla="*/ 87626 w 4070552"/>
                <a:gd name="connsiteY21" fmla="*/ 1394716 h 3861075"/>
                <a:gd name="connsiteX22" fmla="*/ 89492 w 4070552"/>
                <a:gd name="connsiteY22" fmla="*/ 1388971 h 3861075"/>
                <a:gd name="connsiteX23" fmla="*/ 1257033 w 4070552"/>
                <a:gd name="connsiteY23" fmla="*/ 1059059 h 3861075"/>
                <a:gd name="connsiteX24" fmla="*/ 1920433 w 4070552"/>
                <a:gd name="connsiteY24" fmla="*/ 78708 h 3861075"/>
                <a:gd name="connsiteX25" fmla="*/ 1925156 w 4070552"/>
                <a:gd name="connsiteY25" fmla="*/ 78708 h 3861075"/>
                <a:gd name="connsiteX26" fmla="*/ 1926304 w 4070552"/>
                <a:gd name="connsiteY26" fmla="*/ 73022 h 3861075"/>
                <a:gd name="connsiteX27" fmla="*/ 2036468 w 4070552"/>
                <a:gd name="connsiteY27" fmla="*/ 0 h 3861075"/>
                <a:gd name="connsiteX28" fmla="*/ 2146633 w 4070552"/>
                <a:gd name="connsiteY28" fmla="*/ 73022 h 3861075"/>
                <a:gd name="connsiteX29" fmla="*/ 2147781 w 4070552"/>
                <a:gd name="connsiteY29" fmla="*/ 78708 h 3861075"/>
                <a:gd name="connsiteX30" fmla="*/ 2150321 w 4070552"/>
                <a:gd name="connsiteY30" fmla="*/ 78708 h 3861075"/>
                <a:gd name="connsiteX31" fmla="*/ 2813721 w 4070552"/>
                <a:gd name="connsiteY31" fmla="*/ 1059059 h 3861075"/>
                <a:gd name="connsiteX32" fmla="*/ 3968472 w 4070552"/>
                <a:gd name="connsiteY32" fmla="*/ 1385357 h 3861075"/>
                <a:gd name="connsiteX33" fmla="*/ 3970654 w 4070552"/>
                <a:gd name="connsiteY33" fmla="*/ 1392239 h 3861075"/>
                <a:gd name="connsiteX34" fmla="*/ 3997530 w 4070552"/>
                <a:gd name="connsiteY34" fmla="*/ 1397665 h 3861075"/>
                <a:gd name="connsiteX35" fmla="*/ 4070552 w 4070552"/>
                <a:gd name="connsiteY35" fmla="*/ 1507829 h 3861075"/>
                <a:gd name="connsiteX36" fmla="*/ 4035533 w 4070552"/>
                <a:gd name="connsiteY36" fmla="*/ 1592371 h 3861075"/>
                <a:gd name="connsiteX37" fmla="*/ 4033585 w 4070552"/>
                <a:gd name="connsiteY37" fmla="*/ 1593685 h 3861075"/>
                <a:gd name="connsiteX38" fmla="*/ 3294765 w 4070552"/>
                <a:gd name="connsiteY38" fmla="*/ 2528659 h 3861075"/>
                <a:gd name="connsiteX39" fmla="*/ 3339229 w 4070552"/>
                <a:gd name="connsiteY39" fmla="*/ 3726539 h 3861075"/>
                <a:gd name="connsiteX40" fmla="*/ 3336127 w 4070552"/>
                <a:gd name="connsiteY40" fmla="*/ 3728696 h 3861075"/>
                <a:gd name="connsiteX41" fmla="*/ 3338715 w 4070552"/>
                <a:gd name="connsiteY41" fmla="*/ 3741515 h 3861075"/>
                <a:gd name="connsiteX42" fmla="*/ 3219155 w 4070552"/>
                <a:gd name="connsiteY42" fmla="*/ 3861075 h 386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70552" h="3861075">
                  <a:moveTo>
                    <a:pt x="3219155" y="3861075"/>
                  </a:moveTo>
                  <a:cubicBezTo>
                    <a:pt x="3202647" y="3861075"/>
                    <a:pt x="3186921" y="3857729"/>
                    <a:pt x="3172617" y="3851679"/>
                  </a:cubicBezTo>
                  <a:lnTo>
                    <a:pt x="3165843" y="3847112"/>
                  </a:lnTo>
                  <a:lnTo>
                    <a:pt x="3165199" y="3847560"/>
                  </a:lnTo>
                  <a:lnTo>
                    <a:pt x="2035377" y="3436922"/>
                  </a:lnTo>
                  <a:lnTo>
                    <a:pt x="910441" y="3845784"/>
                  </a:lnTo>
                  <a:lnTo>
                    <a:pt x="907808" y="3843953"/>
                  </a:lnTo>
                  <a:lnTo>
                    <a:pt x="896349" y="3851679"/>
                  </a:lnTo>
                  <a:cubicBezTo>
                    <a:pt x="882045" y="3857729"/>
                    <a:pt x="866318" y="3861075"/>
                    <a:pt x="849811" y="3861075"/>
                  </a:cubicBezTo>
                  <a:cubicBezTo>
                    <a:pt x="783780" y="3861075"/>
                    <a:pt x="730251" y="3807546"/>
                    <a:pt x="730251" y="3741515"/>
                  </a:cubicBezTo>
                  <a:lnTo>
                    <a:pt x="733975" y="3723068"/>
                  </a:lnTo>
                  <a:lnTo>
                    <a:pt x="731712" y="3721494"/>
                  </a:lnTo>
                  <a:lnTo>
                    <a:pt x="775989" y="2528659"/>
                  </a:lnTo>
                  <a:lnTo>
                    <a:pt x="37397" y="1593975"/>
                  </a:lnTo>
                  <a:lnTo>
                    <a:pt x="35018" y="1592371"/>
                  </a:lnTo>
                  <a:lnTo>
                    <a:pt x="28558" y="1582788"/>
                  </a:lnTo>
                  <a:lnTo>
                    <a:pt x="27136" y="1580989"/>
                  </a:lnTo>
                  <a:lnTo>
                    <a:pt x="27204" y="1580780"/>
                  </a:lnTo>
                  <a:lnTo>
                    <a:pt x="9395" y="1554367"/>
                  </a:lnTo>
                  <a:cubicBezTo>
                    <a:pt x="3345" y="1540063"/>
                    <a:pt x="0" y="1524337"/>
                    <a:pt x="0" y="1507829"/>
                  </a:cubicBezTo>
                  <a:cubicBezTo>
                    <a:pt x="0" y="1458306"/>
                    <a:pt x="30110" y="1415815"/>
                    <a:pt x="73022" y="1397665"/>
                  </a:cubicBezTo>
                  <a:lnTo>
                    <a:pt x="87626" y="1394716"/>
                  </a:lnTo>
                  <a:lnTo>
                    <a:pt x="89492" y="1388971"/>
                  </a:lnTo>
                  <a:lnTo>
                    <a:pt x="1257033" y="1059059"/>
                  </a:lnTo>
                  <a:lnTo>
                    <a:pt x="1920433" y="78708"/>
                  </a:lnTo>
                  <a:lnTo>
                    <a:pt x="1925156" y="78708"/>
                  </a:lnTo>
                  <a:lnTo>
                    <a:pt x="1926304" y="73022"/>
                  </a:lnTo>
                  <a:cubicBezTo>
                    <a:pt x="1944454" y="30110"/>
                    <a:pt x="1986945" y="0"/>
                    <a:pt x="2036468" y="0"/>
                  </a:cubicBezTo>
                  <a:cubicBezTo>
                    <a:pt x="2085991" y="0"/>
                    <a:pt x="2128482" y="30110"/>
                    <a:pt x="2146633" y="73022"/>
                  </a:cubicBezTo>
                  <a:lnTo>
                    <a:pt x="2147781" y="78708"/>
                  </a:lnTo>
                  <a:lnTo>
                    <a:pt x="2150321" y="78708"/>
                  </a:lnTo>
                  <a:lnTo>
                    <a:pt x="2813721" y="1059059"/>
                  </a:lnTo>
                  <a:lnTo>
                    <a:pt x="3968472" y="1385357"/>
                  </a:lnTo>
                  <a:lnTo>
                    <a:pt x="3970654" y="1392239"/>
                  </a:lnTo>
                  <a:lnTo>
                    <a:pt x="3997530" y="1397665"/>
                  </a:lnTo>
                  <a:cubicBezTo>
                    <a:pt x="4040442" y="1415815"/>
                    <a:pt x="4070552" y="1458306"/>
                    <a:pt x="4070552" y="1507829"/>
                  </a:cubicBezTo>
                  <a:cubicBezTo>
                    <a:pt x="4070552" y="1540845"/>
                    <a:pt x="4057170" y="1570735"/>
                    <a:pt x="4035533" y="1592371"/>
                  </a:cubicBezTo>
                  <a:lnTo>
                    <a:pt x="4033585" y="1593685"/>
                  </a:lnTo>
                  <a:lnTo>
                    <a:pt x="3294765" y="2528659"/>
                  </a:lnTo>
                  <a:lnTo>
                    <a:pt x="3339229" y="3726539"/>
                  </a:lnTo>
                  <a:lnTo>
                    <a:pt x="3336127" y="3728696"/>
                  </a:lnTo>
                  <a:lnTo>
                    <a:pt x="3338715" y="3741515"/>
                  </a:lnTo>
                  <a:cubicBezTo>
                    <a:pt x="3338715" y="3807546"/>
                    <a:pt x="3285186" y="3861075"/>
                    <a:pt x="3219155" y="3861075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812998531">
                    <a:custGeom>
                      <a:avLst/>
                      <a:gdLst>
                        <a:gd name="connsiteX0" fmla="*/ 1797656 w 2273098"/>
                        <a:gd name="connsiteY0" fmla="*/ 2156121 h 2156121"/>
                        <a:gd name="connsiteX1" fmla="*/ 1771668 w 2273098"/>
                        <a:gd name="connsiteY1" fmla="*/ 2150874 h 2156121"/>
                        <a:gd name="connsiteX2" fmla="*/ 1767885 w 2273098"/>
                        <a:gd name="connsiteY2" fmla="*/ 2148323 h 2156121"/>
                        <a:gd name="connsiteX3" fmla="*/ 1767526 w 2273098"/>
                        <a:gd name="connsiteY3" fmla="*/ 2148573 h 2156121"/>
                        <a:gd name="connsiteX4" fmla="*/ 1464684 w 2273098"/>
                        <a:gd name="connsiteY4" fmla="*/ 2038504 h 2156121"/>
                        <a:gd name="connsiteX5" fmla="*/ 1136605 w 2273098"/>
                        <a:gd name="connsiteY5" fmla="*/ 1919263 h 2156121"/>
                        <a:gd name="connsiteX6" fmla="*/ 822509 w 2273098"/>
                        <a:gd name="connsiteY6" fmla="*/ 2033423 h 2156121"/>
                        <a:gd name="connsiteX7" fmla="*/ 508413 w 2273098"/>
                        <a:gd name="connsiteY7" fmla="*/ 2147582 h 2156121"/>
                        <a:gd name="connsiteX8" fmla="*/ 506942 w 2273098"/>
                        <a:gd name="connsiteY8" fmla="*/ 2146559 h 2156121"/>
                        <a:gd name="connsiteX9" fmla="*/ 500543 w 2273098"/>
                        <a:gd name="connsiteY9" fmla="*/ 2150874 h 2156121"/>
                        <a:gd name="connsiteX10" fmla="*/ 474555 w 2273098"/>
                        <a:gd name="connsiteY10" fmla="*/ 2156121 h 2156121"/>
                        <a:gd name="connsiteX11" fmla="*/ 407790 w 2273098"/>
                        <a:gd name="connsiteY11" fmla="*/ 2089355 h 2156121"/>
                        <a:gd name="connsiteX12" fmla="*/ 409869 w 2273098"/>
                        <a:gd name="connsiteY12" fmla="*/ 2079054 h 2156121"/>
                        <a:gd name="connsiteX13" fmla="*/ 408606 w 2273098"/>
                        <a:gd name="connsiteY13" fmla="*/ 2078175 h 2156121"/>
                        <a:gd name="connsiteX14" fmla="*/ 421216 w 2273098"/>
                        <a:gd name="connsiteY14" fmla="*/ 1738459 h 2156121"/>
                        <a:gd name="connsiteX15" fmla="*/ 433331 w 2273098"/>
                        <a:gd name="connsiteY15" fmla="*/ 1412066 h 2156121"/>
                        <a:gd name="connsiteX16" fmla="*/ 218858 w 2273098"/>
                        <a:gd name="connsiteY16" fmla="*/ 1140651 h 2156121"/>
                        <a:gd name="connsiteX17" fmla="*/ 20883 w 2273098"/>
                        <a:gd name="connsiteY17" fmla="*/ 890115 h 2156121"/>
                        <a:gd name="connsiteX18" fmla="*/ 19554 w 2273098"/>
                        <a:gd name="connsiteY18" fmla="*/ 889219 h 2156121"/>
                        <a:gd name="connsiteX19" fmla="*/ 15947 w 2273098"/>
                        <a:gd name="connsiteY19" fmla="*/ 883868 h 2156121"/>
                        <a:gd name="connsiteX20" fmla="*/ 15153 w 2273098"/>
                        <a:gd name="connsiteY20" fmla="*/ 882863 h 2156121"/>
                        <a:gd name="connsiteX21" fmla="*/ 15191 w 2273098"/>
                        <a:gd name="connsiteY21" fmla="*/ 882747 h 2156121"/>
                        <a:gd name="connsiteX22" fmla="*/ 5246 w 2273098"/>
                        <a:gd name="connsiteY22" fmla="*/ 867997 h 2156121"/>
                        <a:gd name="connsiteX23" fmla="*/ 0 w 2273098"/>
                        <a:gd name="connsiteY23" fmla="*/ 842009 h 2156121"/>
                        <a:gd name="connsiteX24" fmla="*/ 40777 w 2273098"/>
                        <a:gd name="connsiteY24" fmla="*/ 780491 h 2156121"/>
                        <a:gd name="connsiteX25" fmla="*/ 48932 w 2273098"/>
                        <a:gd name="connsiteY25" fmla="*/ 778844 h 2156121"/>
                        <a:gd name="connsiteX26" fmla="*/ 49974 w 2273098"/>
                        <a:gd name="connsiteY26" fmla="*/ 775636 h 2156121"/>
                        <a:gd name="connsiteX27" fmla="*/ 389006 w 2273098"/>
                        <a:gd name="connsiteY27" fmla="*/ 679836 h 2156121"/>
                        <a:gd name="connsiteX28" fmla="*/ 701958 w 2273098"/>
                        <a:gd name="connsiteY28" fmla="*/ 591405 h 2156121"/>
                        <a:gd name="connsiteX29" fmla="*/ 879778 w 2273098"/>
                        <a:gd name="connsiteY29" fmla="*/ 328628 h 2156121"/>
                        <a:gd name="connsiteX30" fmla="*/ 1072417 w 2273098"/>
                        <a:gd name="connsiteY30" fmla="*/ 43952 h 2156121"/>
                        <a:gd name="connsiteX31" fmla="*/ 1075055 w 2273098"/>
                        <a:gd name="connsiteY31" fmla="*/ 43952 h 2156121"/>
                        <a:gd name="connsiteX32" fmla="*/ 1075696 w 2273098"/>
                        <a:gd name="connsiteY32" fmla="*/ 40777 h 2156121"/>
                        <a:gd name="connsiteX33" fmla="*/ 1137214 w 2273098"/>
                        <a:gd name="connsiteY33" fmla="*/ 0 h 2156121"/>
                        <a:gd name="connsiteX34" fmla="*/ 1198733 w 2273098"/>
                        <a:gd name="connsiteY34" fmla="*/ 40777 h 2156121"/>
                        <a:gd name="connsiteX35" fmla="*/ 1199374 w 2273098"/>
                        <a:gd name="connsiteY35" fmla="*/ 43952 h 2156121"/>
                        <a:gd name="connsiteX36" fmla="*/ 1200793 w 2273098"/>
                        <a:gd name="connsiteY36" fmla="*/ 43952 h 2156121"/>
                        <a:gd name="connsiteX37" fmla="*/ 1378613 w 2273098"/>
                        <a:gd name="connsiteY37" fmla="*/ 306729 h 2156121"/>
                        <a:gd name="connsiteX38" fmla="*/ 1571252 w 2273098"/>
                        <a:gd name="connsiteY38" fmla="*/ 591405 h 2156121"/>
                        <a:gd name="connsiteX39" fmla="*/ 1880776 w 2273098"/>
                        <a:gd name="connsiteY39" fmla="*/ 678867 h 2156121"/>
                        <a:gd name="connsiteX40" fmla="*/ 2216093 w 2273098"/>
                        <a:gd name="connsiteY40" fmla="*/ 773618 h 2156121"/>
                        <a:gd name="connsiteX41" fmla="*/ 2217312 w 2273098"/>
                        <a:gd name="connsiteY41" fmla="*/ 777461 h 2156121"/>
                        <a:gd name="connsiteX42" fmla="*/ 2232320 w 2273098"/>
                        <a:gd name="connsiteY42" fmla="*/ 780491 h 2156121"/>
                        <a:gd name="connsiteX43" fmla="*/ 2273098 w 2273098"/>
                        <a:gd name="connsiteY43" fmla="*/ 842009 h 2156121"/>
                        <a:gd name="connsiteX44" fmla="*/ 2253542 w 2273098"/>
                        <a:gd name="connsiteY44" fmla="*/ 889219 h 2156121"/>
                        <a:gd name="connsiteX45" fmla="*/ 2252454 w 2273098"/>
                        <a:gd name="connsiteY45" fmla="*/ 889953 h 2156121"/>
                        <a:gd name="connsiteX46" fmla="*/ 2046167 w 2273098"/>
                        <a:gd name="connsiteY46" fmla="*/ 1151010 h 2156121"/>
                        <a:gd name="connsiteX47" fmla="*/ 1839879 w 2273098"/>
                        <a:gd name="connsiteY47" fmla="*/ 1412066 h 2156121"/>
                        <a:gd name="connsiteX48" fmla="*/ 1852045 w 2273098"/>
                        <a:gd name="connsiteY48" fmla="*/ 1739840 h 2156121"/>
                        <a:gd name="connsiteX49" fmla="*/ 1864708 w 2273098"/>
                        <a:gd name="connsiteY49" fmla="*/ 2080992 h 2156121"/>
                        <a:gd name="connsiteX50" fmla="*/ 1862976 w 2273098"/>
                        <a:gd name="connsiteY50" fmla="*/ 2082197 h 2156121"/>
                        <a:gd name="connsiteX51" fmla="*/ 1864421 w 2273098"/>
                        <a:gd name="connsiteY51" fmla="*/ 2089355 h 2156121"/>
                        <a:gd name="connsiteX52" fmla="*/ 1797656 w 2273098"/>
                        <a:gd name="connsiteY52" fmla="*/ 2156121 h 2156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2273098" h="2156121" fill="none" extrusionOk="0">
                          <a:moveTo>
                            <a:pt x="1797656" y="2156121"/>
                          </a:moveTo>
                          <a:cubicBezTo>
                            <a:pt x="1790350" y="2155957"/>
                            <a:pt x="1779161" y="2152324"/>
                            <a:pt x="1771668" y="2150874"/>
                          </a:cubicBezTo>
                          <a:cubicBezTo>
                            <a:pt x="1770159" y="2149880"/>
                            <a:pt x="1769043" y="2148626"/>
                            <a:pt x="1767885" y="2148323"/>
                          </a:cubicBezTo>
                          <a:cubicBezTo>
                            <a:pt x="1767715" y="2148454"/>
                            <a:pt x="1767655" y="2148452"/>
                            <a:pt x="1767526" y="2148573"/>
                          </a:cubicBezTo>
                          <a:cubicBezTo>
                            <a:pt x="1610913" y="2121573"/>
                            <a:pt x="1575859" y="2061128"/>
                            <a:pt x="1464684" y="2038504"/>
                          </a:cubicBezTo>
                          <a:cubicBezTo>
                            <a:pt x="1353509" y="2015880"/>
                            <a:pt x="1288015" y="1961285"/>
                            <a:pt x="1136605" y="1919263"/>
                          </a:cubicBezTo>
                          <a:cubicBezTo>
                            <a:pt x="1022032" y="1984135"/>
                            <a:pt x="932967" y="1988445"/>
                            <a:pt x="822509" y="2033423"/>
                          </a:cubicBezTo>
                          <a:cubicBezTo>
                            <a:pt x="712051" y="2078400"/>
                            <a:pt x="587845" y="2082182"/>
                            <a:pt x="508413" y="2147582"/>
                          </a:cubicBezTo>
                          <a:cubicBezTo>
                            <a:pt x="507651" y="2147139"/>
                            <a:pt x="507273" y="2146742"/>
                            <a:pt x="506942" y="2146559"/>
                          </a:cubicBezTo>
                          <a:cubicBezTo>
                            <a:pt x="504573" y="2148247"/>
                            <a:pt x="502389" y="2148799"/>
                            <a:pt x="500543" y="2150874"/>
                          </a:cubicBezTo>
                          <a:cubicBezTo>
                            <a:pt x="492794" y="2155217"/>
                            <a:pt x="482462" y="2155677"/>
                            <a:pt x="474555" y="2156121"/>
                          </a:cubicBezTo>
                          <a:cubicBezTo>
                            <a:pt x="443004" y="2159641"/>
                            <a:pt x="402394" y="2127208"/>
                            <a:pt x="407790" y="2089355"/>
                          </a:cubicBezTo>
                          <a:cubicBezTo>
                            <a:pt x="407784" y="2086568"/>
                            <a:pt x="410324" y="2082461"/>
                            <a:pt x="409869" y="2079054"/>
                          </a:cubicBezTo>
                          <a:cubicBezTo>
                            <a:pt x="409258" y="2078648"/>
                            <a:pt x="409139" y="2078348"/>
                            <a:pt x="408606" y="2078175"/>
                          </a:cubicBezTo>
                          <a:cubicBezTo>
                            <a:pt x="395213" y="1975233"/>
                            <a:pt x="440712" y="1884798"/>
                            <a:pt x="421216" y="1738459"/>
                          </a:cubicBezTo>
                          <a:cubicBezTo>
                            <a:pt x="401720" y="1592120"/>
                            <a:pt x="452607" y="1483088"/>
                            <a:pt x="433331" y="1412066"/>
                          </a:cubicBezTo>
                          <a:cubicBezTo>
                            <a:pt x="344758" y="1337988"/>
                            <a:pt x="339348" y="1257815"/>
                            <a:pt x="218858" y="1140651"/>
                          </a:cubicBezTo>
                          <a:cubicBezTo>
                            <a:pt x="98368" y="1023487"/>
                            <a:pt x="133694" y="995538"/>
                            <a:pt x="20883" y="890115"/>
                          </a:cubicBezTo>
                          <a:cubicBezTo>
                            <a:pt x="20412" y="889958"/>
                            <a:pt x="20032" y="889514"/>
                            <a:pt x="19554" y="889219"/>
                          </a:cubicBezTo>
                          <a:cubicBezTo>
                            <a:pt x="17871" y="886927"/>
                            <a:pt x="17078" y="884837"/>
                            <a:pt x="15947" y="883868"/>
                          </a:cubicBezTo>
                          <a:cubicBezTo>
                            <a:pt x="15642" y="883521"/>
                            <a:pt x="15608" y="883259"/>
                            <a:pt x="15153" y="882863"/>
                          </a:cubicBezTo>
                          <a:cubicBezTo>
                            <a:pt x="15162" y="882826"/>
                            <a:pt x="15186" y="882789"/>
                            <a:pt x="15191" y="882747"/>
                          </a:cubicBezTo>
                          <a:cubicBezTo>
                            <a:pt x="11333" y="880827"/>
                            <a:pt x="8665" y="871084"/>
                            <a:pt x="5246" y="867997"/>
                          </a:cubicBezTo>
                          <a:cubicBezTo>
                            <a:pt x="2018" y="859181"/>
                            <a:pt x="-467" y="851881"/>
                            <a:pt x="0" y="842009"/>
                          </a:cubicBezTo>
                          <a:cubicBezTo>
                            <a:pt x="-1152" y="814250"/>
                            <a:pt x="12130" y="784675"/>
                            <a:pt x="40777" y="780491"/>
                          </a:cubicBezTo>
                          <a:cubicBezTo>
                            <a:pt x="42897" y="779204"/>
                            <a:pt x="46182" y="779622"/>
                            <a:pt x="48932" y="778844"/>
                          </a:cubicBezTo>
                          <a:cubicBezTo>
                            <a:pt x="49058" y="777902"/>
                            <a:pt x="49868" y="777208"/>
                            <a:pt x="49974" y="775636"/>
                          </a:cubicBezTo>
                          <a:cubicBezTo>
                            <a:pt x="185655" y="729190"/>
                            <a:pt x="310795" y="723316"/>
                            <a:pt x="389006" y="679836"/>
                          </a:cubicBezTo>
                          <a:cubicBezTo>
                            <a:pt x="467217" y="636356"/>
                            <a:pt x="627689" y="618628"/>
                            <a:pt x="701958" y="591405"/>
                          </a:cubicBezTo>
                          <a:cubicBezTo>
                            <a:pt x="753268" y="513039"/>
                            <a:pt x="843069" y="448577"/>
                            <a:pt x="879778" y="328628"/>
                          </a:cubicBezTo>
                          <a:cubicBezTo>
                            <a:pt x="916487" y="208679"/>
                            <a:pt x="1017469" y="172374"/>
                            <a:pt x="1072417" y="43952"/>
                          </a:cubicBezTo>
                          <a:cubicBezTo>
                            <a:pt x="1073666" y="43919"/>
                            <a:pt x="1074066" y="44093"/>
                            <a:pt x="1075055" y="43952"/>
                          </a:cubicBezTo>
                          <a:cubicBezTo>
                            <a:pt x="1075359" y="42390"/>
                            <a:pt x="1075776" y="41944"/>
                            <a:pt x="1075696" y="40777"/>
                          </a:cubicBezTo>
                          <a:cubicBezTo>
                            <a:pt x="1085594" y="19142"/>
                            <a:pt x="1107569" y="-2261"/>
                            <a:pt x="1137214" y="0"/>
                          </a:cubicBezTo>
                          <a:cubicBezTo>
                            <a:pt x="1164440" y="452"/>
                            <a:pt x="1189917" y="13066"/>
                            <a:pt x="1198733" y="40777"/>
                          </a:cubicBezTo>
                          <a:cubicBezTo>
                            <a:pt x="1199138" y="42073"/>
                            <a:pt x="1198994" y="42391"/>
                            <a:pt x="1199374" y="43952"/>
                          </a:cubicBezTo>
                          <a:cubicBezTo>
                            <a:pt x="1199667" y="43942"/>
                            <a:pt x="1200307" y="44077"/>
                            <a:pt x="1200793" y="43952"/>
                          </a:cubicBezTo>
                          <a:cubicBezTo>
                            <a:pt x="1305907" y="143971"/>
                            <a:pt x="1303235" y="252078"/>
                            <a:pt x="1378613" y="306729"/>
                          </a:cubicBezTo>
                          <a:cubicBezTo>
                            <a:pt x="1453991" y="361380"/>
                            <a:pt x="1518740" y="517768"/>
                            <a:pt x="1571252" y="591405"/>
                          </a:cubicBezTo>
                          <a:cubicBezTo>
                            <a:pt x="1636019" y="607859"/>
                            <a:pt x="1748075" y="669894"/>
                            <a:pt x="1880776" y="678867"/>
                          </a:cubicBezTo>
                          <a:cubicBezTo>
                            <a:pt x="2013477" y="687840"/>
                            <a:pt x="2107384" y="753064"/>
                            <a:pt x="2216093" y="773618"/>
                          </a:cubicBezTo>
                          <a:cubicBezTo>
                            <a:pt x="2216668" y="774870"/>
                            <a:pt x="2216723" y="776662"/>
                            <a:pt x="2217312" y="777461"/>
                          </a:cubicBezTo>
                          <a:cubicBezTo>
                            <a:pt x="2223489" y="778036"/>
                            <a:pt x="2227835" y="780451"/>
                            <a:pt x="2232320" y="780491"/>
                          </a:cubicBezTo>
                          <a:cubicBezTo>
                            <a:pt x="2260513" y="788709"/>
                            <a:pt x="2275236" y="816308"/>
                            <a:pt x="2273098" y="842009"/>
                          </a:cubicBezTo>
                          <a:cubicBezTo>
                            <a:pt x="2275717" y="860460"/>
                            <a:pt x="2265865" y="877654"/>
                            <a:pt x="2253542" y="889219"/>
                          </a:cubicBezTo>
                          <a:cubicBezTo>
                            <a:pt x="2253079" y="889589"/>
                            <a:pt x="2252623" y="889707"/>
                            <a:pt x="2252454" y="889953"/>
                          </a:cubicBezTo>
                          <a:cubicBezTo>
                            <a:pt x="2225491" y="982902"/>
                            <a:pt x="2092895" y="1046888"/>
                            <a:pt x="2046167" y="1151010"/>
                          </a:cubicBezTo>
                          <a:cubicBezTo>
                            <a:pt x="1999439" y="1255131"/>
                            <a:pt x="1905474" y="1325866"/>
                            <a:pt x="1839879" y="1412066"/>
                          </a:cubicBezTo>
                          <a:cubicBezTo>
                            <a:pt x="1861917" y="1529043"/>
                            <a:pt x="1809460" y="1623697"/>
                            <a:pt x="1852045" y="1739840"/>
                          </a:cubicBezTo>
                          <a:cubicBezTo>
                            <a:pt x="1894630" y="1855983"/>
                            <a:pt x="1854750" y="1941172"/>
                            <a:pt x="1864708" y="2080992"/>
                          </a:cubicBezTo>
                          <a:cubicBezTo>
                            <a:pt x="1863977" y="2081729"/>
                            <a:pt x="1863548" y="2081733"/>
                            <a:pt x="1862976" y="2082197"/>
                          </a:cubicBezTo>
                          <a:cubicBezTo>
                            <a:pt x="1863919" y="2084606"/>
                            <a:pt x="1863194" y="2086452"/>
                            <a:pt x="1864421" y="2089355"/>
                          </a:cubicBezTo>
                          <a:cubicBezTo>
                            <a:pt x="1863871" y="2130325"/>
                            <a:pt x="1834690" y="2158600"/>
                            <a:pt x="1797656" y="2156121"/>
                          </a:cubicBezTo>
                          <a:close/>
                        </a:path>
                        <a:path w="2273098" h="2156121" stroke="0" extrusionOk="0">
                          <a:moveTo>
                            <a:pt x="1797656" y="2156121"/>
                          </a:moveTo>
                          <a:cubicBezTo>
                            <a:pt x="1789701" y="2155810"/>
                            <a:pt x="1779614" y="2154487"/>
                            <a:pt x="1771668" y="2150874"/>
                          </a:cubicBezTo>
                          <a:cubicBezTo>
                            <a:pt x="1770624" y="2150576"/>
                            <a:pt x="1769033" y="2148800"/>
                            <a:pt x="1767885" y="2148323"/>
                          </a:cubicBezTo>
                          <a:cubicBezTo>
                            <a:pt x="1767722" y="2148442"/>
                            <a:pt x="1767648" y="2148483"/>
                            <a:pt x="1767526" y="2148573"/>
                          </a:cubicBezTo>
                          <a:cubicBezTo>
                            <a:pt x="1666923" y="2133966"/>
                            <a:pt x="1561183" y="2059349"/>
                            <a:pt x="1445756" y="2031625"/>
                          </a:cubicBezTo>
                          <a:cubicBezTo>
                            <a:pt x="1330329" y="2003901"/>
                            <a:pt x="1275091" y="1934683"/>
                            <a:pt x="1136605" y="1919263"/>
                          </a:cubicBezTo>
                          <a:cubicBezTo>
                            <a:pt x="1050041" y="1982950"/>
                            <a:pt x="977306" y="1965451"/>
                            <a:pt x="828791" y="2031139"/>
                          </a:cubicBezTo>
                          <a:cubicBezTo>
                            <a:pt x="680276" y="2096827"/>
                            <a:pt x="577556" y="2093927"/>
                            <a:pt x="508413" y="2147582"/>
                          </a:cubicBezTo>
                          <a:cubicBezTo>
                            <a:pt x="508055" y="2147452"/>
                            <a:pt x="507337" y="2146748"/>
                            <a:pt x="506942" y="2146559"/>
                          </a:cubicBezTo>
                          <a:cubicBezTo>
                            <a:pt x="505527" y="2148505"/>
                            <a:pt x="502410" y="2149329"/>
                            <a:pt x="500543" y="2150874"/>
                          </a:cubicBezTo>
                          <a:cubicBezTo>
                            <a:pt x="492779" y="2154074"/>
                            <a:pt x="483866" y="2155957"/>
                            <a:pt x="474555" y="2156121"/>
                          </a:cubicBezTo>
                          <a:cubicBezTo>
                            <a:pt x="438610" y="2148261"/>
                            <a:pt x="411691" y="2126723"/>
                            <a:pt x="407790" y="2089355"/>
                          </a:cubicBezTo>
                          <a:cubicBezTo>
                            <a:pt x="407651" y="2085998"/>
                            <a:pt x="410374" y="2082508"/>
                            <a:pt x="409869" y="2079054"/>
                          </a:cubicBezTo>
                          <a:cubicBezTo>
                            <a:pt x="409390" y="2078937"/>
                            <a:pt x="408967" y="2078212"/>
                            <a:pt x="408606" y="2078175"/>
                          </a:cubicBezTo>
                          <a:cubicBezTo>
                            <a:pt x="378638" y="1976333"/>
                            <a:pt x="424564" y="1907580"/>
                            <a:pt x="420721" y="1751782"/>
                          </a:cubicBezTo>
                          <a:cubicBezTo>
                            <a:pt x="416878" y="1595984"/>
                            <a:pt x="451288" y="1538045"/>
                            <a:pt x="433331" y="1412066"/>
                          </a:cubicBezTo>
                          <a:cubicBezTo>
                            <a:pt x="326517" y="1327875"/>
                            <a:pt x="352762" y="1262629"/>
                            <a:pt x="235356" y="1161530"/>
                          </a:cubicBezTo>
                          <a:cubicBezTo>
                            <a:pt x="117950" y="1060431"/>
                            <a:pt x="117272" y="958194"/>
                            <a:pt x="20883" y="890115"/>
                          </a:cubicBezTo>
                          <a:cubicBezTo>
                            <a:pt x="20472" y="889981"/>
                            <a:pt x="20264" y="889578"/>
                            <a:pt x="19554" y="889219"/>
                          </a:cubicBezTo>
                          <a:cubicBezTo>
                            <a:pt x="17709" y="887021"/>
                            <a:pt x="16961" y="884746"/>
                            <a:pt x="15947" y="883868"/>
                          </a:cubicBezTo>
                          <a:cubicBezTo>
                            <a:pt x="15561" y="883504"/>
                            <a:pt x="15360" y="883081"/>
                            <a:pt x="15153" y="882863"/>
                          </a:cubicBezTo>
                          <a:cubicBezTo>
                            <a:pt x="15165" y="882823"/>
                            <a:pt x="15186" y="882794"/>
                            <a:pt x="15191" y="882747"/>
                          </a:cubicBezTo>
                          <a:cubicBezTo>
                            <a:pt x="9573" y="876196"/>
                            <a:pt x="9766" y="872850"/>
                            <a:pt x="5246" y="867997"/>
                          </a:cubicBezTo>
                          <a:cubicBezTo>
                            <a:pt x="2621" y="859996"/>
                            <a:pt x="-946" y="853411"/>
                            <a:pt x="0" y="842009"/>
                          </a:cubicBezTo>
                          <a:cubicBezTo>
                            <a:pt x="-3023" y="813783"/>
                            <a:pt x="13298" y="791483"/>
                            <a:pt x="40777" y="780491"/>
                          </a:cubicBezTo>
                          <a:cubicBezTo>
                            <a:pt x="44097" y="779613"/>
                            <a:pt x="45117" y="779922"/>
                            <a:pt x="48932" y="778844"/>
                          </a:cubicBezTo>
                          <a:cubicBezTo>
                            <a:pt x="48946" y="777727"/>
                            <a:pt x="49802" y="777315"/>
                            <a:pt x="49974" y="775636"/>
                          </a:cubicBezTo>
                          <a:cubicBezTo>
                            <a:pt x="190256" y="711317"/>
                            <a:pt x="238568" y="752534"/>
                            <a:pt x="375966" y="683521"/>
                          </a:cubicBezTo>
                          <a:cubicBezTo>
                            <a:pt x="513364" y="614507"/>
                            <a:pt x="645143" y="643641"/>
                            <a:pt x="701958" y="591405"/>
                          </a:cubicBezTo>
                          <a:cubicBezTo>
                            <a:pt x="767205" y="486359"/>
                            <a:pt x="856655" y="387621"/>
                            <a:pt x="887188" y="317679"/>
                          </a:cubicBezTo>
                          <a:cubicBezTo>
                            <a:pt x="917720" y="247737"/>
                            <a:pt x="988292" y="186387"/>
                            <a:pt x="1072417" y="43952"/>
                          </a:cubicBezTo>
                          <a:cubicBezTo>
                            <a:pt x="1073166" y="43861"/>
                            <a:pt x="1073740" y="44064"/>
                            <a:pt x="1075055" y="43952"/>
                          </a:cubicBezTo>
                          <a:cubicBezTo>
                            <a:pt x="1075230" y="43083"/>
                            <a:pt x="1075599" y="42345"/>
                            <a:pt x="1075696" y="40777"/>
                          </a:cubicBezTo>
                          <a:cubicBezTo>
                            <a:pt x="1089449" y="15858"/>
                            <a:pt x="1109387" y="652"/>
                            <a:pt x="1137214" y="0"/>
                          </a:cubicBezTo>
                          <a:cubicBezTo>
                            <a:pt x="1171145" y="-2341"/>
                            <a:pt x="1194323" y="17657"/>
                            <a:pt x="1198733" y="40777"/>
                          </a:cubicBezTo>
                          <a:cubicBezTo>
                            <a:pt x="1199285" y="42107"/>
                            <a:pt x="1198871" y="43013"/>
                            <a:pt x="1199374" y="43952"/>
                          </a:cubicBezTo>
                          <a:cubicBezTo>
                            <a:pt x="1199942" y="43946"/>
                            <a:pt x="1200278" y="44005"/>
                            <a:pt x="1200793" y="43952"/>
                          </a:cubicBezTo>
                          <a:cubicBezTo>
                            <a:pt x="1246042" y="97797"/>
                            <a:pt x="1290278" y="188939"/>
                            <a:pt x="1378613" y="306729"/>
                          </a:cubicBezTo>
                          <a:cubicBezTo>
                            <a:pt x="1466948" y="424519"/>
                            <a:pt x="1490450" y="508163"/>
                            <a:pt x="1571252" y="591405"/>
                          </a:cubicBezTo>
                          <a:cubicBezTo>
                            <a:pt x="1681849" y="615642"/>
                            <a:pt x="1807594" y="684828"/>
                            <a:pt x="1906569" y="686156"/>
                          </a:cubicBezTo>
                          <a:cubicBezTo>
                            <a:pt x="2005544" y="687484"/>
                            <a:pt x="2094911" y="745542"/>
                            <a:pt x="2216093" y="773618"/>
                          </a:cubicBezTo>
                          <a:cubicBezTo>
                            <a:pt x="2216887" y="774998"/>
                            <a:pt x="2216457" y="776299"/>
                            <a:pt x="2217312" y="777461"/>
                          </a:cubicBezTo>
                          <a:cubicBezTo>
                            <a:pt x="2221417" y="778093"/>
                            <a:pt x="2226121" y="780246"/>
                            <a:pt x="2232320" y="780491"/>
                          </a:cubicBezTo>
                          <a:cubicBezTo>
                            <a:pt x="2262248" y="785949"/>
                            <a:pt x="2273609" y="815198"/>
                            <a:pt x="2273098" y="842009"/>
                          </a:cubicBezTo>
                          <a:cubicBezTo>
                            <a:pt x="2270600" y="860157"/>
                            <a:pt x="2262585" y="876743"/>
                            <a:pt x="2253542" y="889219"/>
                          </a:cubicBezTo>
                          <a:cubicBezTo>
                            <a:pt x="2253116" y="889628"/>
                            <a:pt x="2252948" y="889612"/>
                            <a:pt x="2252454" y="889953"/>
                          </a:cubicBezTo>
                          <a:cubicBezTo>
                            <a:pt x="2217469" y="969574"/>
                            <a:pt x="2086503" y="1096578"/>
                            <a:pt x="2042041" y="1156231"/>
                          </a:cubicBezTo>
                          <a:cubicBezTo>
                            <a:pt x="1997579" y="1215884"/>
                            <a:pt x="1883219" y="1320665"/>
                            <a:pt x="1839879" y="1412066"/>
                          </a:cubicBezTo>
                          <a:cubicBezTo>
                            <a:pt x="1874074" y="1504632"/>
                            <a:pt x="1837446" y="1651001"/>
                            <a:pt x="1852542" y="1753218"/>
                          </a:cubicBezTo>
                          <a:cubicBezTo>
                            <a:pt x="1867638" y="1855435"/>
                            <a:pt x="1844715" y="1972117"/>
                            <a:pt x="1864708" y="2080992"/>
                          </a:cubicBezTo>
                          <a:cubicBezTo>
                            <a:pt x="1864344" y="2081412"/>
                            <a:pt x="1863382" y="2081772"/>
                            <a:pt x="1862976" y="2082197"/>
                          </a:cubicBezTo>
                          <a:cubicBezTo>
                            <a:pt x="1864102" y="2083612"/>
                            <a:pt x="1862926" y="2086048"/>
                            <a:pt x="1864421" y="2089355"/>
                          </a:cubicBezTo>
                          <a:cubicBezTo>
                            <a:pt x="1870357" y="2131643"/>
                            <a:pt x="1835812" y="2164968"/>
                            <a:pt x="1797656" y="21561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星: 5 pt 68">
              <a:extLst>
                <a:ext uri="{FF2B5EF4-FFF2-40B4-BE49-F238E27FC236}">
                  <a16:creationId xmlns:a16="http://schemas.microsoft.com/office/drawing/2014/main" id="{896FC007-3442-C08D-745F-CC447490350B}"/>
                </a:ext>
              </a:extLst>
            </p:cNvPr>
            <p:cNvSpPr/>
            <p:nvPr/>
          </p:nvSpPr>
          <p:spPr>
            <a:xfrm rot="10800000">
              <a:off x="3976896" y="1368028"/>
              <a:ext cx="1992851" cy="1852312"/>
            </a:xfrm>
            <a:prstGeom prst="star5">
              <a:avLst>
                <a:gd name="adj" fmla="val 29690"/>
                <a:gd name="hf" fmla="val 105146"/>
                <a:gd name="vf" fmla="val 110557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671512414">
                    <a:custGeom>
                      <a:avLst/>
                      <a:gdLst>
                        <a:gd name="connsiteX0" fmla="*/ 2 w 1992851"/>
                        <a:gd name="connsiteY0" fmla="*/ 707518 h 1852312"/>
                        <a:gd name="connsiteX1" fmla="*/ 296453 w 1992851"/>
                        <a:gd name="connsiteY1" fmla="*/ 625043 h 1852312"/>
                        <a:gd name="connsiteX2" fmla="*/ 630749 w 1992851"/>
                        <a:gd name="connsiteY2" fmla="*/ 532040 h 1852312"/>
                        <a:gd name="connsiteX3" fmla="*/ 817244 w 1992851"/>
                        <a:gd name="connsiteY3" fmla="*/ 260700 h 1852312"/>
                        <a:gd name="connsiteX4" fmla="*/ 996426 w 1992851"/>
                        <a:gd name="connsiteY4" fmla="*/ 0 h 1852312"/>
                        <a:gd name="connsiteX5" fmla="*/ 1168294 w 1992851"/>
                        <a:gd name="connsiteY5" fmla="*/ 250059 h 1852312"/>
                        <a:gd name="connsiteX6" fmla="*/ 1362102 w 1992851"/>
                        <a:gd name="connsiteY6" fmla="*/ 532040 h 1852312"/>
                        <a:gd name="connsiteX7" fmla="*/ 1664861 w 1992851"/>
                        <a:gd name="connsiteY7" fmla="*/ 616269 h 1852312"/>
                        <a:gd name="connsiteX8" fmla="*/ 1992849 w 1992851"/>
                        <a:gd name="connsiteY8" fmla="*/ 707518 h 1852312"/>
                        <a:gd name="connsiteX9" fmla="*/ 1782381 w 1992851"/>
                        <a:gd name="connsiteY9" fmla="*/ 969753 h 1852312"/>
                        <a:gd name="connsiteX10" fmla="*/ 1588102 w 1992851"/>
                        <a:gd name="connsiteY10" fmla="*/ 1211816 h 1852312"/>
                        <a:gd name="connsiteX11" fmla="*/ 1600417 w 1992851"/>
                        <a:gd name="connsiteY11" fmla="*/ 1538466 h 1852312"/>
                        <a:gd name="connsiteX12" fmla="*/ 1612249 w 1992851"/>
                        <a:gd name="connsiteY12" fmla="*/ 1852307 h 1852312"/>
                        <a:gd name="connsiteX13" fmla="*/ 1322812 w 1992851"/>
                        <a:gd name="connsiteY13" fmla="*/ 1748735 h 1852312"/>
                        <a:gd name="connsiteX14" fmla="*/ 996426 w 1992851"/>
                        <a:gd name="connsiteY14" fmla="*/ 1631940 h 1852312"/>
                        <a:gd name="connsiteX15" fmla="*/ 700830 w 1992851"/>
                        <a:gd name="connsiteY15" fmla="*/ 1737716 h 1852312"/>
                        <a:gd name="connsiteX16" fmla="*/ 380602 w 1992851"/>
                        <a:gd name="connsiteY16" fmla="*/ 1852307 h 1852312"/>
                        <a:gd name="connsiteX17" fmla="*/ 393158 w 1992851"/>
                        <a:gd name="connsiteY17" fmla="*/ 1519252 h 1852312"/>
                        <a:gd name="connsiteX18" fmla="*/ 404749 w 1992851"/>
                        <a:gd name="connsiteY18" fmla="*/ 1211816 h 1852312"/>
                        <a:gd name="connsiteX19" fmla="*/ 206423 w 1992851"/>
                        <a:gd name="connsiteY19" fmla="*/ 964710 h 1852312"/>
                        <a:gd name="connsiteX20" fmla="*/ 2 w 1992851"/>
                        <a:gd name="connsiteY20" fmla="*/ 707518 h 18523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992851" h="1852312" fill="none" extrusionOk="0">
                          <a:moveTo>
                            <a:pt x="2" y="707518"/>
                          </a:moveTo>
                          <a:cubicBezTo>
                            <a:pt x="139294" y="637663"/>
                            <a:pt x="186257" y="690548"/>
                            <a:pt x="296453" y="625043"/>
                          </a:cubicBezTo>
                          <a:cubicBezTo>
                            <a:pt x="406650" y="559538"/>
                            <a:pt x="474537" y="592097"/>
                            <a:pt x="630749" y="532040"/>
                          </a:cubicBezTo>
                          <a:cubicBezTo>
                            <a:pt x="719812" y="399238"/>
                            <a:pt x="753556" y="412073"/>
                            <a:pt x="817244" y="260700"/>
                          </a:cubicBezTo>
                          <a:cubicBezTo>
                            <a:pt x="880932" y="109327"/>
                            <a:pt x="956758" y="89750"/>
                            <a:pt x="996426" y="0"/>
                          </a:cubicBezTo>
                          <a:cubicBezTo>
                            <a:pt x="1041591" y="55683"/>
                            <a:pt x="1059892" y="156457"/>
                            <a:pt x="1168294" y="250059"/>
                          </a:cubicBezTo>
                          <a:cubicBezTo>
                            <a:pt x="1276696" y="343661"/>
                            <a:pt x="1276202" y="441119"/>
                            <a:pt x="1362102" y="532040"/>
                          </a:cubicBezTo>
                          <a:cubicBezTo>
                            <a:pt x="1510964" y="537222"/>
                            <a:pt x="1553745" y="613942"/>
                            <a:pt x="1664861" y="616269"/>
                          </a:cubicBezTo>
                          <a:cubicBezTo>
                            <a:pt x="1775977" y="618596"/>
                            <a:pt x="1857863" y="680599"/>
                            <a:pt x="1992849" y="707518"/>
                          </a:cubicBezTo>
                          <a:cubicBezTo>
                            <a:pt x="1947076" y="802415"/>
                            <a:pt x="1804038" y="888886"/>
                            <a:pt x="1782381" y="969753"/>
                          </a:cubicBezTo>
                          <a:cubicBezTo>
                            <a:pt x="1760724" y="1050620"/>
                            <a:pt x="1642084" y="1142853"/>
                            <a:pt x="1588102" y="1211816"/>
                          </a:cubicBezTo>
                          <a:cubicBezTo>
                            <a:pt x="1623434" y="1371585"/>
                            <a:pt x="1587015" y="1433557"/>
                            <a:pt x="1600417" y="1538466"/>
                          </a:cubicBezTo>
                          <a:cubicBezTo>
                            <a:pt x="1613819" y="1643375"/>
                            <a:pt x="1593673" y="1719116"/>
                            <a:pt x="1612249" y="1852307"/>
                          </a:cubicBezTo>
                          <a:cubicBezTo>
                            <a:pt x="1499151" y="1828793"/>
                            <a:pt x="1431200" y="1770307"/>
                            <a:pt x="1322812" y="1748735"/>
                          </a:cubicBezTo>
                          <a:cubicBezTo>
                            <a:pt x="1214425" y="1727162"/>
                            <a:pt x="1126888" y="1671553"/>
                            <a:pt x="996426" y="1631940"/>
                          </a:cubicBezTo>
                          <a:cubicBezTo>
                            <a:pt x="865150" y="1716657"/>
                            <a:pt x="804275" y="1683242"/>
                            <a:pt x="700830" y="1737716"/>
                          </a:cubicBezTo>
                          <a:cubicBezTo>
                            <a:pt x="597385" y="1792190"/>
                            <a:pt x="447661" y="1806741"/>
                            <a:pt x="380602" y="1852307"/>
                          </a:cubicBezTo>
                          <a:cubicBezTo>
                            <a:pt x="347354" y="1742040"/>
                            <a:pt x="419917" y="1684280"/>
                            <a:pt x="393158" y="1519252"/>
                          </a:cubicBezTo>
                          <a:cubicBezTo>
                            <a:pt x="366400" y="1354224"/>
                            <a:pt x="402124" y="1354508"/>
                            <a:pt x="404749" y="1211816"/>
                          </a:cubicBezTo>
                          <a:cubicBezTo>
                            <a:pt x="317242" y="1142392"/>
                            <a:pt x="314089" y="1048576"/>
                            <a:pt x="206423" y="964710"/>
                          </a:cubicBezTo>
                          <a:cubicBezTo>
                            <a:pt x="98757" y="880844"/>
                            <a:pt x="107925" y="815802"/>
                            <a:pt x="2" y="707518"/>
                          </a:cubicBezTo>
                          <a:close/>
                        </a:path>
                        <a:path w="1992851" h="1852312" stroke="0" extrusionOk="0">
                          <a:moveTo>
                            <a:pt x="2" y="707518"/>
                          </a:moveTo>
                          <a:cubicBezTo>
                            <a:pt x="75886" y="647409"/>
                            <a:pt x="191545" y="688334"/>
                            <a:pt x="315376" y="619779"/>
                          </a:cubicBezTo>
                          <a:cubicBezTo>
                            <a:pt x="439207" y="551224"/>
                            <a:pt x="529885" y="573764"/>
                            <a:pt x="630749" y="532040"/>
                          </a:cubicBezTo>
                          <a:cubicBezTo>
                            <a:pt x="665766" y="459451"/>
                            <a:pt x="731270" y="394069"/>
                            <a:pt x="806274" y="276661"/>
                          </a:cubicBezTo>
                          <a:cubicBezTo>
                            <a:pt x="881278" y="159253"/>
                            <a:pt x="940319" y="108682"/>
                            <a:pt x="996426" y="0"/>
                          </a:cubicBezTo>
                          <a:cubicBezTo>
                            <a:pt x="1054452" y="46717"/>
                            <a:pt x="1091928" y="154161"/>
                            <a:pt x="1186578" y="276661"/>
                          </a:cubicBezTo>
                          <a:cubicBezTo>
                            <a:pt x="1281228" y="399162"/>
                            <a:pt x="1308561" y="469535"/>
                            <a:pt x="1362102" y="532040"/>
                          </a:cubicBezTo>
                          <a:cubicBezTo>
                            <a:pt x="1448653" y="538868"/>
                            <a:pt x="1566074" y="622971"/>
                            <a:pt x="1683783" y="621534"/>
                          </a:cubicBezTo>
                          <a:cubicBezTo>
                            <a:pt x="1801492" y="620097"/>
                            <a:pt x="1901842" y="697448"/>
                            <a:pt x="1992849" y="707518"/>
                          </a:cubicBezTo>
                          <a:cubicBezTo>
                            <a:pt x="1924230" y="809278"/>
                            <a:pt x="1850511" y="863855"/>
                            <a:pt x="1802618" y="944538"/>
                          </a:cubicBezTo>
                          <a:cubicBezTo>
                            <a:pt x="1754725" y="1025221"/>
                            <a:pt x="1627682" y="1126968"/>
                            <a:pt x="1588102" y="1211816"/>
                          </a:cubicBezTo>
                          <a:cubicBezTo>
                            <a:pt x="1617791" y="1308145"/>
                            <a:pt x="1594025" y="1384085"/>
                            <a:pt x="1599451" y="1512847"/>
                          </a:cubicBezTo>
                          <a:cubicBezTo>
                            <a:pt x="1604877" y="1641609"/>
                            <a:pt x="1595064" y="1746523"/>
                            <a:pt x="1612249" y="1852307"/>
                          </a:cubicBezTo>
                          <a:cubicBezTo>
                            <a:pt x="1460712" y="1798305"/>
                            <a:pt x="1419868" y="1761921"/>
                            <a:pt x="1298179" y="1739920"/>
                          </a:cubicBezTo>
                          <a:cubicBezTo>
                            <a:pt x="1176491" y="1717919"/>
                            <a:pt x="1139581" y="1670122"/>
                            <a:pt x="996426" y="1631940"/>
                          </a:cubicBezTo>
                          <a:cubicBezTo>
                            <a:pt x="903928" y="1680814"/>
                            <a:pt x="792528" y="1674741"/>
                            <a:pt x="688514" y="1742124"/>
                          </a:cubicBezTo>
                          <a:cubicBezTo>
                            <a:pt x="584500" y="1809507"/>
                            <a:pt x="506016" y="1784317"/>
                            <a:pt x="380602" y="1852307"/>
                          </a:cubicBezTo>
                          <a:cubicBezTo>
                            <a:pt x="374946" y="1785287"/>
                            <a:pt x="406677" y="1683536"/>
                            <a:pt x="393158" y="1519252"/>
                          </a:cubicBezTo>
                          <a:cubicBezTo>
                            <a:pt x="379639" y="1354968"/>
                            <a:pt x="410102" y="1346554"/>
                            <a:pt x="404749" y="1211816"/>
                          </a:cubicBezTo>
                          <a:cubicBezTo>
                            <a:pt x="290732" y="1105647"/>
                            <a:pt x="296113" y="1034832"/>
                            <a:pt x="202376" y="959667"/>
                          </a:cubicBezTo>
                          <a:cubicBezTo>
                            <a:pt x="108638" y="884502"/>
                            <a:pt x="83791" y="775034"/>
                            <a:pt x="2" y="70751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DE3C1C5-A266-E7B7-D886-0C602BB743E2}"/>
                </a:ext>
              </a:extLst>
            </p:cNvPr>
            <p:cNvSpPr/>
            <p:nvPr/>
          </p:nvSpPr>
          <p:spPr>
            <a:xfrm flipH="1">
              <a:off x="4138640" y="1508512"/>
              <a:ext cx="1665850" cy="1578768"/>
            </a:xfrm>
            <a:custGeom>
              <a:avLst/>
              <a:gdLst>
                <a:gd name="connsiteX0" fmla="*/ 557628 w 2855322"/>
                <a:gd name="connsiteY0" fmla="*/ 0 h 2674554"/>
                <a:gd name="connsiteX1" fmla="*/ 561258 w 2855322"/>
                <a:gd name="connsiteY1" fmla="*/ 593823 h 2674554"/>
                <a:gd name="connsiteX2" fmla="*/ 667054 w 2855322"/>
                <a:gd name="connsiteY2" fmla="*/ 633658 h 2674554"/>
                <a:gd name="connsiteX3" fmla="*/ 511834 w 2855322"/>
                <a:gd name="connsiteY3" fmla="*/ 1212947 h 2674554"/>
                <a:gd name="connsiteX4" fmla="*/ 385597 w 2855322"/>
                <a:gd name="connsiteY4" fmla="*/ 1168223 h 2674554"/>
                <a:gd name="connsiteX5" fmla="*/ 0 w 2855322"/>
                <a:gd name="connsiteY5" fmla="*/ 1619834 h 2674554"/>
                <a:gd name="connsiteX6" fmla="*/ 559743 w 2855322"/>
                <a:gd name="connsiteY6" fmla="*/ 1818143 h 2674554"/>
                <a:gd name="connsiteX7" fmla="*/ 663583 w 2855322"/>
                <a:gd name="connsiteY7" fmla="*/ 1696525 h 2674554"/>
                <a:gd name="connsiteX8" fmla="*/ 1161285 w 2855322"/>
                <a:gd name="connsiteY8" fmla="*/ 2086090 h 2674554"/>
                <a:gd name="connsiteX9" fmla="*/ 1093139 w 2855322"/>
                <a:gd name="connsiteY9" fmla="*/ 2185210 h 2674554"/>
                <a:gd name="connsiteX10" fmla="*/ 1429563 w 2855322"/>
                <a:gd name="connsiteY10" fmla="*/ 2674554 h 2674554"/>
                <a:gd name="connsiteX11" fmla="*/ 1765986 w 2855322"/>
                <a:gd name="connsiteY11" fmla="*/ 2185210 h 2674554"/>
                <a:gd name="connsiteX12" fmla="*/ 1701552 w 2855322"/>
                <a:gd name="connsiteY12" fmla="*/ 2091488 h 2674554"/>
                <a:gd name="connsiteX13" fmla="*/ 2197510 w 2855322"/>
                <a:gd name="connsiteY13" fmla="*/ 1703287 h 2674554"/>
                <a:gd name="connsiteX14" fmla="*/ 2295579 w 2855322"/>
                <a:gd name="connsiteY14" fmla="*/ 1818145 h 2674554"/>
                <a:gd name="connsiteX15" fmla="*/ 2855322 w 2855322"/>
                <a:gd name="connsiteY15" fmla="*/ 1619836 h 2674554"/>
                <a:gd name="connsiteX16" fmla="*/ 2469725 w 2855322"/>
                <a:gd name="connsiteY16" fmla="*/ 1168224 h 2674554"/>
                <a:gd name="connsiteX17" fmla="*/ 2353535 w 2855322"/>
                <a:gd name="connsiteY17" fmla="*/ 1209389 h 2674554"/>
                <a:gd name="connsiteX18" fmla="*/ 2198236 w 2855322"/>
                <a:gd name="connsiteY18" fmla="*/ 629806 h 2674554"/>
                <a:gd name="connsiteX19" fmla="*/ 2293801 w 2855322"/>
                <a:gd name="connsiteY19" fmla="*/ 593824 h 2674554"/>
                <a:gd name="connsiteX20" fmla="*/ 2297431 w 2855322"/>
                <a:gd name="connsiteY20" fmla="*/ 1 h 2674554"/>
                <a:gd name="connsiteX21" fmla="*/ 1741687 w 2855322"/>
                <a:gd name="connsiteY21" fmla="*/ 209256 h 2674554"/>
                <a:gd name="connsiteX22" fmla="*/ 1741181 w 2855322"/>
                <a:gd name="connsiteY22" fmla="*/ 292225 h 2674554"/>
                <a:gd name="connsiteX23" fmla="*/ 1113879 w 2855322"/>
                <a:gd name="connsiteY23" fmla="*/ 292225 h 2674554"/>
                <a:gd name="connsiteX24" fmla="*/ 1113372 w 2855322"/>
                <a:gd name="connsiteY24" fmla="*/ 209255 h 267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55322" h="2674554">
                  <a:moveTo>
                    <a:pt x="557628" y="0"/>
                  </a:moveTo>
                  <a:lnTo>
                    <a:pt x="561258" y="593823"/>
                  </a:lnTo>
                  <a:lnTo>
                    <a:pt x="667054" y="633658"/>
                  </a:lnTo>
                  <a:lnTo>
                    <a:pt x="511834" y="1212947"/>
                  </a:lnTo>
                  <a:lnTo>
                    <a:pt x="385597" y="1168223"/>
                  </a:lnTo>
                  <a:lnTo>
                    <a:pt x="0" y="1619834"/>
                  </a:lnTo>
                  <a:lnTo>
                    <a:pt x="559743" y="1818143"/>
                  </a:lnTo>
                  <a:lnTo>
                    <a:pt x="663583" y="1696525"/>
                  </a:lnTo>
                  <a:lnTo>
                    <a:pt x="1161285" y="2086090"/>
                  </a:lnTo>
                  <a:lnTo>
                    <a:pt x="1093139" y="2185210"/>
                  </a:lnTo>
                  <a:lnTo>
                    <a:pt x="1429563" y="2674554"/>
                  </a:lnTo>
                  <a:lnTo>
                    <a:pt x="1765986" y="2185210"/>
                  </a:lnTo>
                  <a:lnTo>
                    <a:pt x="1701552" y="2091488"/>
                  </a:lnTo>
                  <a:lnTo>
                    <a:pt x="2197510" y="1703287"/>
                  </a:lnTo>
                  <a:lnTo>
                    <a:pt x="2295579" y="1818145"/>
                  </a:lnTo>
                  <a:lnTo>
                    <a:pt x="2855322" y="1619836"/>
                  </a:lnTo>
                  <a:lnTo>
                    <a:pt x="2469725" y="1168224"/>
                  </a:lnTo>
                  <a:lnTo>
                    <a:pt x="2353535" y="1209389"/>
                  </a:lnTo>
                  <a:lnTo>
                    <a:pt x="2198236" y="629806"/>
                  </a:lnTo>
                  <a:lnTo>
                    <a:pt x="2293801" y="593824"/>
                  </a:lnTo>
                  <a:lnTo>
                    <a:pt x="2297431" y="1"/>
                  </a:lnTo>
                  <a:lnTo>
                    <a:pt x="1741687" y="209256"/>
                  </a:lnTo>
                  <a:lnTo>
                    <a:pt x="1741181" y="292225"/>
                  </a:lnTo>
                  <a:lnTo>
                    <a:pt x="1113879" y="292225"/>
                  </a:lnTo>
                  <a:lnTo>
                    <a:pt x="1113372" y="209255"/>
                  </a:lnTo>
                  <a:close/>
                </a:path>
              </a:pathLst>
            </a:custGeom>
            <a:solidFill>
              <a:srgbClr val="00CC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546430099">
                    <a:custGeom>
                      <a:avLst/>
                      <a:gdLst>
                        <a:gd name="connsiteX0" fmla="*/ 325330 w 1665850"/>
                        <a:gd name="connsiteY0" fmla="*/ 0 h 1578768"/>
                        <a:gd name="connsiteX1" fmla="*/ 327448 w 1665850"/>
                        <a:gd name="connsiteY1" fmla="*/ 350529 h 1578768"/>
                        <a:gd name="connsiteX2" fmla="*/ 389172 w 1665850"/>
                        <a:gd name="connsiteY2" fmla="*/ 374043 h 1578768"/>
                        <a:gd name="connsiteX3" fmla="*/ 298613 w 1665850"/>
                        <a:gd name="connsiteY3" fmla="*/ 715992 h 1578768"/>
                        <a:gd name="connsiteX4" fmla="*/ 224964 w 1665850"/>
                        <a:gd name="connsiteY4" fmla="*/ 689592 h 1578768"/>
                        <a:gd name="connsiteX5" fmla="*/ 0 w 1665850"/>
                        <a:gd name="connsiteY5" fmla="*/ 956175 h 1578768"/>
                        <a:gd name="connsiteX6" fmla="*/ 326564 w 1665850"/>
                        <a:gd name="connsiteY6" fmla="*/ 1073235 h 1578768"/>
                        <a:gd name="connsiteX7" fmla="*/ 387147 w 1665850"/>
                        <a:gd name="connsiteY7" fmla="*/ 1001445 h 1578768"/>
                        <a:gd name="connsiteX8" fmla="*/ 677516 w 1665850"/>
                        <a:gd name="connsiteY8" fmla="*/ 1231402 h 1578768"/>
                        <a:gd name="connsiteX9" fmla="*/ 637758 w 1665850"/>
                        <a:gd name="connsiteY9" fmla="*/ 1289912 h 1578768"/>
                        <a:gd name="connsiteX10" fmla="*/ 834034 w 1665850"/>
                        <a:gd name="connsiteY10" fmla="*/ 1578768 h 1578768"/>
                        <a:gd name="connsiteX11" fmla="*/ 1030310 w 1665850"/>
                        <a:gd name="connsiteY11" fmla="*/ 1289912 h 1578768"/>
                        <a:gd name="connsiteX12" fmla="*/ 992718 w 1665850"/>
                        <a:gd name="connsiteY12" fmla="*/ 1234588 h 1578768"/>
                        <a:gd name="connsiteX13" fmla="*/ 1282069 w 1665850"/>
                        <a:gd name="connsiteY13" fmla="*/ 1005436 h 1578768"/>
                        <a:gd name="connsiteX14" fmla="*/ 1339285 w 1665850"/>
                        <a:gd name="connsiteY14" fmla="*/ 1073236 h 1578768"/>
                        <a:gd name="connsiteX15" fmla="*/ 1665850 w 1665850"/>
                        <a:gd name="connsiteY15" fmla="*/ 956176 h 1578768"/>
                        <a:gd name="connsiteX16" fmla="*/ 1440885 w 1665850"/>
                        <a:gd name="connsiteY16" fmla="*/ 689593 h 1578768"/>
                        <a:gd name="connsiteX17" fmla="*/ 1373097 w 1665850"/>
                        <a:gd name="connsiteY17" fmla="*/ 713892 h 1578768"/>
                        <a:gd name="connsiteX18" fmla="*/ 1282493 w 1665850"/>
                        <a:gd name="connsiteY18" fmla="*/ 371769 h 1578768"/>
                        <a:gd name="connsiteX19" fmla="*/ 1338247 w 1665850"/>
                        <a:gd name="connsiteY19" fmla="*/ 350529 h 1578768"/>
                        <a:gd name="connsiteX20" fmla="*/ 1340365 w 1665850"/>
                        <a:gd name="connsiteY20" fmla="*/ 0 h 1578768"/>
                        <a:gd name="connsiteX21" fmla="*/ 1016133 w 1665850"/>
                        <a:gd name="connsiteY21" fmla="*/ 123522 h 1578768"/>
                        <a:gd name="connsiteX22" fmla="*/ 1015838 w 1665850"/>
                        <a:gd name="connsiteY22" fmla="*/ 172498 h 1578768"/>
                        <a:gd name="connsiteX23" fmla="*/ 649858 w 1665850"/>
                        <a:gd name="connsiteY23" fmla="*/ 172498 h 1578768"/>
                        <a:gd name="connsiteX24" fmla="*/ 649562 w 1665850"/>
                        <a:gd name="connsiteY24" fmla="*/ 123521 h 1578768"/>
                        <a:gd name="connsiteX25" fmla="*/ 325330 w 1665850"/>
                        <a:gd name="connsiteY25" fmla="*/ 0 h 1578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665850" h="1578768" fill="none" extrusionOk="0">
                          <a:moveTo>
                            <a:pt x="325330" y="0"/>
                          </a:moveTo>
                          <a:cubicBezTo>
                            <a:pt x="330432" y="134098"/>
                            <a:pt x="285409" y="196899"/>
                            <a:pt x="327448" y="350529"/>
                          </a:cubicBezTo>
                          <a:cubicBezTo>
                            <a:pt x="343805" y="352993"/>
                            <a:pt x="375036" y="371940"/>
                            <a:pt x="389172" y="374043"/>
                          </a:cubicBezTo>
                          <a:cubicBezTo>
                            <a:pt x="358563" y="522693"/>
                            <a:pt x="313399" y="625203"/>
                            <a:pt x="298613" y="715992"/>
                          </a:cubicBezTo>
                          <a:cubicBezTo>
                            <a:pt x="278553" y="717701"/>
                            <a:pt x="257004" y="698454"/>
                            <a:pt x="224964" y="689592"/>
                          </a:cubicBezTo>
                          <a:cubicBezTo>
                            <a:pt x="163456" y="827027"/>
                            <a:pt x="67750" y="861477"/>
                            <a:pt x="0" y="956175"/>
                          </a:cubicBezTo>
                          <a:cubicBezTo>
                            <a:pt x="120640" y="982043"/>
                            <a:pt x="197824" y="1043905"/>
                            <a:pt x="326564" y="1073235"/>
                          </a:cubicBezTo>
                          <a:cubicBezTo>
                            <a:pt x="337601" y="1051138"/>
                            <a:pt x="380006" y="1023564"/>
                            <a:pt x="387147" y="1001445"/>
                          </a:cubicBezTo>
                          <a:cubicBezTo>
                            <a:pt x="470495" y="1018014"/>
                            <a:pt x="580185" y="1161331"/>
                            <a:pt x="677516" y="1231402"/>
                          </a:cubicBezTo>
                          <a:cubicBezTo>
                            <a:pt x="660248" y="1258695"/>
                            <a:pt x="644324" y="1268337"/>
                            <a:pt x="637758" y="1289912"/>
                          </a:cubicBezTo>
                          <a:cubicBezTo>
                            <a:pt x="731793" y="1409944"/>
                            <a:pt x="705859" y="1461627"/>
                            <a:pt x="834034" y="1578768"/>
                          </a:cubicBezTo>
                          <a:cubicBezTo>
                            <a:pt x="894193" y="1461805"/>
                            <a:pt x="980140" y="1421454"/>
                            <a:pt x="1030310" y="1289912"/>
                          </a:cubicBezTo>
                          <a:cubicBezTo>
                            <a:pt x="1010222" y="1264258"/>
                            <a:pt x="1005674" y="1246599"/>
                            <a:pt x="992718" y="1234588"/>
                          </a:cubicBezTo>
                          <a:cubicBezTo>
                            <a:pt x="1090429" y="1107614"/>
                            <a:pt x="1234248" y="1074825"/>
                            <a:pt x="1282069" y="1005436"/>
                          </a:cubicBezTo>
                          <a:cubicBezTo>
                            <a:pt x="1302881" y="1021455"/>
                            <a:pt x="1316046" y="1055282"/>
                            <a:pt x="1339285" y="1073236"/>
                          </a:cubicBezTo>
                          <a:cubicBezTo>
                            <a:pt x="1491435" y="1015375"/>
                            <a:pt x="1596456" y="993360"/>
                            <a:pt x="1665850" y="956176"/>
                          </a:cubicBezTo>
                          <a:cubicBezTo>
                            <a:pt x="1572474" y="900700"/>
                            <a:pt x="1556288" y="787080"/>
                            <a:pt x="1440885" y="689593"/>
                          </a:cubicBezTo>
                          <a:cubicBezTo>
                            <a:pt x="1415969" y="705869"/>
                            <a:pt x="1399946" y="697163"/>
                            <a:pt x="1373097" y="713892"/>
                          </a:cubicBezTo>
                          <a:cubicBezTo>
                            <a:pt x="1301022" y="569545"/>
                            <a:pt x="1313376" y="463444"/>
                            <a:pt x="1282493" y="371769"/>
                          </a:cubicBezTo>
                          <a:cubicBezTo>
                            <a:pt x="1301107" y="359409"/>
                            <a:pt x="1323344" y="358724"/>
                            <a:pt x="1338247" y="350529"/>
                          </a:cubicBezTo>
                          <a:cubicBezTo>
                            <a:pt x="1305518" y="196913"/>
                            <a:pt x="1379042" y="96741"/>
                            <a:pt x="1340365" y="0"/>
                          </a:cubicBezTo>
                          <a:cubicBezTo>
                            <a:pt x="1206102" y="75999"/>
                            <a:pt x="1100154" y="57819"/>
                            <a:pt x="1016133" y="123522"/>
                          </a:cubicBezTo>
                          <a:cubicBezTo>
                            <a:pt x="1015128" y="140583"/>
                            <a:pt x="1013498" y="153146"/>
                            <a:pt x="1015838" y="172498"/>
                          </a:cubicBezTo>
                          <a:cubicBezTo>
                            <a:pt x="890400" y="202347"/>
                            <a:pt x="748546" y="146119"/>
                            <a:pt x="649858" y="172498"/>
                          </a:cubicBezTo>
                          <a:cubicBezTo>
                            <a:pt x="648306" y="156539"/>
                            <a:pt x="653381" y="142668"/>
                            <a:pt x="649562" y="123521"/>
                          </a:cubicBezTo>
                          <a:cubicBezTo>
                            <a:pt x="494415" y="106036"/>
                            <a:pt x="400737" y="15696"/>
                            <a:pt x="325330" y="0"/>
                          </a:cubicBezTo>
                          <a:close/>
                        </a:path>
                        <a:path w="1665850" h="1578768" stroke="0" extrusionOk="0">
                          <a:moveTo>
                            <a:pt x="325330" y="0"/>
                          </a:moveTo>
                          <a:cubicBezTo>
                            <a:pt x="363660" y="100486"/>
                            <a:pt x="291678" y="272200"/>
                            <a:pt x="327448" y="350529"/>
                          </a:cubicBezTo>
                          <a:cubicBezTo>
                            <a:pt x="349623" y="354470"/>
                            <a:pt x="358165" y="370066"/>
                            <a:pt x="389172" y="374043"/>
                          </a:cubicBezTo>
                          <a:cubicBezTo>
                            <a:pt x="358631" y="500298"/>
                            <a:pt x="317017" y="635664"/>
                            <a:pt x="298613" y="715992"/>
                          </a:cubicBezTo>
                          <a:cubicBezTo>
                            <a:pt x="269816" y="710314"/>
                            <a:pt x="245555" y="696669"/>
                            <a:pt x="224964" y="689592"/>
                          </a:cubicBezTo>
                          <a:cubicBezTo>
                            <a:pt x="147530" y="842892"/>
                            <a:pt x="48544" y="877873"/>
                            <a:pt x="0" y="956175"/>
                          </a:cubicBezTo>
                          <a:cubicBezTo>
                            <a:pt x="91846" y="978881"/>
                            <a:pt x="248751" y="1047487"/>
                            <a:pt x="326564" y="1073235"/>
                          </a:cubicBezTo>
                          <a:cubicBezTo>
                            <a:pt x="336041" y="1056327"/>
                            <a:pt x="365717" y="1033289"/>
                            <a:pt x="387147" y="1001445"/>
                          </a:cubicBezTo>
                          <a:cubicBezTo>
                            <a:pt x="552378" y="1077857"/>
                            <a:pt x="527124" y="1138955"/>
                            <a:pt x="677516" y="1231402"/>
                          </a:cubicBezTo>
                          <a:cubicBezTo>
                            <a:pt x="659536" y="1260830"/>
                            <a:pt x="649800" y="1272023"/>
                            <a:pt x="637758" y="1289912"/>
                          </a:cubicBezTo>
                          <a:cubicBezTo>
                            <a:pt x="708557" y="1342388"/>
                            <a:pt x="743318" y="1489435"/>
                            <a:pt x="834034" y="1578768"/>
                          </a:cubicBezTo>
                          <a:cubicBezTo>
                            <a:pt x="894897" y="1439155"/>
                            <a:pt x="1013413" y="1371300"/>
                            <a:pt x="1030310" y="1289912"/>
                          </a:cubicBezTo>
                          <a:cubicBezTo>
                            <a:pt x="1011577" y="1267086"/>
                            <a:pt x="1016906" y="1257458"/>
                            <a:pt x="992718" y="1234588"/>
                          </a:cubicBezTo>
                          <a:cubicBezTo>
                            <a:pt x="1119676" y="1119733"/>
                            <a:pt x="1217272" y="1079580"/>
                            <a:pt x="1282069" y="1005436"/>
                          </a:cubicBezTo>
                          <a:cubicBezTo>
                            <a:pt x="1307649" y="1020181"/>
                            <a:pt x="1313454" y="1049378"/>
                            <a:pt x="1339285" y="1073236"/>
                          </a:cubicBezTo>
                          <a:cubicBezTo>
                            <a:pt x="1484392" y="1012042"/>
                            <a:pt x="1596202" y="994557"/>
                            <a:pt x="1665850" y="956176"/>
                          </a:cubicBezTo>
                          <a:cubicBezTo>
                            <a:pt x="1547681" y="853835"/>
                            <a:pt x="1522410" y="765887"/>
                            <a:pt x="1440885" y="689593"/>
                          </a:cubicBezTo>
                          <a:cubicBezTo>
                            <a:pt x="1422536" y="703971"/>
                            <a:pt x="1395072" y="705193"/>
                            <a:pt x="1373097" y="713892"/>
                          </a:cubicBezTo>
                          <a:cubicBezTo>
                            <a:pt x="1320041" y="651954"/>
                            <a:pt x="1358442" y="497321"/>
                            <a:pt x="1282493" y="371769"/>
                          </a:cubicBezTo>
                          <a:cubicBezTo>
                            <a:pt x="1300541" y="361454"/>
                            <a:pt x="1322785" y="362118"/>
                            <a:pt x="1338247" y="350529"/>
                          </a:cubicBezTo>
                          <a:cubicBezTo>
                            <a:pt x="1334503" y="193822"/>
                            <a:pt x="1343041" y="146434"/>
                            <a:pt x="1340365" y="0"/>
                          </a:cubicBezTo>
                          <a:cubicBezTo>
                            <a:pt x="1224428" y="63667"/>
                            <a:pt x="1117959" y="82783"/>
                            <a:pt x="1016133" y="123522"/>
                          </a:cubicBezTo>
                          <a:cubicBezTo>
                            <a:pt x="1017242" y="138389"/>
                            <a:pt x="1019571" y="158420"/>
                            <a:pt x="1015838" y="172498"/>
                          </a:cubicBezTo>
                          <a:cubicBezTo>
                            <a:pt x="901318" y="175077"/>
                            <a:pt x="753244" y="147666"/>
                            <a:pt x="649858" y="172498"/>
                          </a:cubicBezTo>
                          <a:cubicBezTo>
                            <a:pt x="652124" y="154742"/>
                            <a:pt x="652095" y="139589"/>
                            <a:pt x="649562" y="123521"/>
                          </a:cubicBezTo>
                          <a:cubicBezTo>
                            <a:pt x="536330" y="120265"/>
                            <a:pt x="427094" y="22051"/>
                            <a:pt x="32533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66EF6AD-172D-6863-0039-482A51FB88EB}"/>
                </a:ext>
              </a:extLst>
            </p:cNvPr>
            <p:cNvSpPr/>
            <p:nvPr/>
          </p:nvSpPr>
          <p:spPr>
            <a:xfrm rot="5400000" flipH="1">
              <a:off x="4161148" y="1432116"/>
              <a:ext cx="1606867" cy="1715471"/>
            </a:xfrm>
            <a:custGeom>
              <a:avLst/>
              <a:gdLst>
                <a:gd name="connsiteX0" fmla="*/ 2697249 w 2877498"/>
                <a:gd name="connsiteY0" fmla="*/ 717478 h 3071982"/>
                <a:gd name="connsiteX1" fmla="*/ 2566050 w 2877498"/>
                <a:gd name="connsiteY1" fmla="*/ 1065919 h 3071982"/>
                <a:gd name="connsiteX2" fmla="*/ 2430768 w 2877498"/>
                <a:gd name="connsiteY2" fmla="*/ 1066746 h 3071982"/>
                <a:gd name="connsiteX3" fmla="*/ 2435341 w 2877498"/>
                <a:gd name="connsiteY3" fmla="*/ 1988954 h 3071982"/>
                <a:gd name="connsiteX4" fmla="*/ 2566049 w 2877498"/>
                <a:gd name="connsiteY4" fmla="*/ 1989753 h 3071982"/>
                <a:gd name="connsiteX5" fmla="*/ 2697248 w 2877498"/>
                <a:gd name="connsiteY5" fmla="*/ 2338193 h 3071982"/>
                <a:gd name="connsiteX6" fmla="*/ 2324933 w 2877498"/>
                <a:gd name="connsiteY6" fmla="*/ 2335918 h 3071982"/>
                <a:gd name="connsiteX7" fmla="*/ 2282702 w 2877498"/>
                <a:gd name="connsiteY7" fmla="*/ 2223762 h 3071982"/>
                <a:gd name="connsiteX8" fmla="*/ 1421833 w 2877498"/>
                <a:gd name="connsiteY8" fmla="*/ 2460647 h 3071982"/>
                <a:gd name="connsiteX9" fmla="*/ 1474756 w 2877498"/>
                <a:gd name="connsiteY9" fmla="*/ 2610025 h 3071982"/>
                <a:gd name="connsiteX10" fmla="*/ 1191604 w 2877498"/>
                <a:gd name="connsiteY10" fmla="*/ 2851787 h 3071982"/>
                <a:gd name="connsiteX11" fmla="*/ 1067268 w 2877498"/>
                <a:gd name="connsiteY11" fmla="*/ 2500839 h 3071982"/>
                <a:gd name="connsiteX12" fmla="*/ 1205808 w 2877498"/>
                <a:gd name="connsiteY12" fmla="*/ 2382550 h 3071982"/>
                <a:gd name="connsiteX13" fmla="*/ 664585 w 2877498"/>
                <a:gd name="connsiteY13" fmla="*/ 1646004 h 3071982"/>
                <a:gd name="connsiteX14" fmla="*/ 526476 w 2877498"/>
                <a:gd name="connsiteY14" fmla="*/ 1740954 h 3071982"/>
                <a:gd name="connsiteX15" fmla="*/ 219667 w 2877498"/>
                <a:gd name="connsiteY15" fmla="*/ 1530023 h 3071982"/>
                <a:gd name="connsiteX16" fmla="*/ 526476 w 2877498"/>
                <a:gd name="connsiteY16" fmla="*/ 1319092 h 3071982"/>
                <a:gd name="connsiteX17" fmla="*/ 672445 w 2877498"/>
                <a:gd name="connsiteY17" fmla="*/ 1419446 h 3071982"/>
                <a:gd name="connsiteX18" fmla="*/ 1214926 w 2877498"/>
                <a:gd name="connsiteY18" fmla="*/ 681188 h 3071982"/>
                <a:gd name="connsiteX19" fmla="*/ 1067270 w 2877498"/>
                <a:gd name="connsiteY19" fmla="*/ 555115 h 3071982"/>
                <a:gd name="connsiteX20" fmla="*/ 1191606 w 2877498"/>
                <a:gd name="connsiteY20" fmla="*/ 204168 h 3071982"/>
                <a:gd name="connsiteX21" fmla="*/ 1474758 w 2877498"/>
                <a:gd name="connsiteY21" fmla="*/ 445929 h 3071982"/>
                <a:gd name="connsiteX22" fmla="*/ 1415030 w 2877498"/>
                <a:gd name="connsiteY22" fmla="*/ 614516 h 3071982"/>
                <a:gd name="connsiteX23" fmla="*/ 2273335 w 2877498"/>
                <a:gd name="connsiteY23" fmla="*/ 856792 h 3071982"/>
                <a:gd name="connsiteX24" fmla="*/ 2324934 w 2877498"/>
                <a:gd name="connsiteY24" fmla="*/ 719754 h 3071982"/>
                <a:gd name="connsiteX25" fmla="*/ 2877498 w 2877498"/>
                <a:gd name="connsiteY25" fmla="*/ 599941 h 3071982"/>
                <a:gd name="connsiteX26" fmla="*/ 2238616 w 2877498"/>
                <a:gd name="connsiteY26" fmla="*/ 603846 h 3071982"/>
                <a:gd name="connsiteX27" fmla="*/ 2195758 w 2877498"/>
                <a:gd name="connsiteY27" fmla="*/ 717670 h 3071982"/>
                <a:gd name="connsiteX28" fmla="*/ 1572513 w 2877498"/>
                <a:gd name="connsiteY28" fmla="*/ 550672 h 3071982"/>
                <a:gd name="connsiteX29" fmla="*/ 1620631 w 2877498"/>
                <a:gd name="connsiteY29" fmla="*/ 414856 h 3071982"/>
                <a:gd name="connsiteX30" fmla="*/ 1134751 w 2877498"/>
                <a:gd name="connsiteY30" fmla="*/ 0 h 3071982"/>
                <a:gd name="connsiteX31" fmla="*/ 921395 w 2877498"/>
                <a:gd name="connsiteY31" fmla="*/ 602216 h 3071982"/>
                <a:gd name="connsiteX32" fmla="*/ 1052241 w 2877498"/>
                <a:gd name="connsiteY32" fmla="*/ 713935 h 3071982"/>
                <a:gd name="connsiteX33" fmla="*/ 633117 w 2877498"/>
                <a:gd name="connsiteY33" fmla="*/ 1249402 h 3071982"/>
                <a:gd name="connsiteX34" fmla="*/ 526475 w 2877498"/>
                <a:gd name="connsiteY34" fmla="*/ 1176086 h 3071982"/>
                <a:gd name="connsiteX35" fmla="*/ 0 w 2877498"/>
                <a:gd name="connsiteY35" fmla="*/ 1538037 h 3071982"/>
                <a:gd name="connsiteX36" fmla="*/ 526475 w 2877498"/>
                <a:gd name="connsiteY36" fmla="*/ 1899988 h 3071982"/>
                <a:gd name="connsiteX37" fmla="*/ 627309 w 2877498"/>
                <a:gd name="connsiteY37" fmla="*/ 1830665 h 3071982"/>
                <a:gd name="connsiteX38" fmla="*/ 1044966 w 2877498"/>
                <a:gd name="connsiteY38" fmla="*/ 2364256 h 3071982"/>
                <a:gd name="connsiteX39" fmla="*/ 921393 w 2877498"/>
                <a:gd name="connsiteY39" fmla="*/ 2469766 h 3071982"/>
                <a:gd name="connsiteX40" fmla="*/ 1134749 w 2877498"/>
                <a:gd name="connsiteY40" fmla="*/ 3071982 h 3071982"/>
                <a:gd name="connsiteX41" fmla="*/ 1620629 w 2877498"/>
                <a:gd name="connsiteY41" fmla="*/ 2657126 h 3071982"/>
                <a:gd name="connsiteX42" fmla="*/ 1576341 w 2877498"/>
                <a:gd name="connsiteY42" fmla="*/ 2532120 h 3071982"/>
                <a:gd name="connsiteX43" fmla="*/ 2199902 w 2877498"/>
                <a:gd name="connsiteY43" fmla="*/ 2365037 h 3071982"/>
                <a:gd name="connsiteX44" fmla="*/ 2238615 w 2877498"/>
                <a:gd name="connsiteY44" fmla="*/ 2467853 h 3071982"/>
                <a:gd name="connsiteX45" fmla="*/ 2877497 w 2877498"/>
                <a:gd name="connsiteY45" fmla="*/ 2471758 h 3071982"/>
                <a:gd name="connsiteX46" fmla="*/ 2652364 w 2877498"/>
                <a:gd name="connsiteY46" fmla="*/ 1873845 h 3071982"/>
                <a:gd name="connsiteX47" fmla="*/ 2563099 w 2877498"/>
                <a:gd name="connsiteY47" fmla="*/ 1873300 h 3071982"/>
                <a:gd name="connsiteX48" fmla="*/ 2563099 w 2877498"/>
                <a:gd name="connsiteY48" fmla="*/ 1198400 h 3071982"/>
                <a:gd name="connsiteX49" fmla="*/ 2652365 w 2877498"/>
                <a:gd name="connsiteY49" fmla="*/ 1197854 h 307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877498" h="3071982">
                  <a:moveTo>
                    <a:pt x="2697249" y="717478"/>
                  </a:moveTo>
                  <a:lnTo>
                    <a:pt x="2566050" y="1065919"/>
                  </a:lnTo>
                  <a:lnTo>
                    <a:pt x="2430768" y="1066746"/>
                  </a:lnTo>
                  <a:lnTo>
                    <a:pt x="2435341" y="1988954"/>
                  </a:lnTo>
                  <a:lnTo>
                    <a:pt x="2566049" y="1989753"/>
                  </a:lnTo>
                  <a:lnTo>
                    <a:pt x="2697248" y="2338193"/>
                  </a:lnTo>
                  <a:lnTo>
                    <a:pt x="2324933" y="2335918"/>
                  </a:lnTo>
                  <a:lnTo>
                    <a:pt x="2282702" y="2223762"/>
                  </a:lnTo>
                  <a:lnTo>
                    <a:pt x="1421833" y="2460647"/>
                  </a:lnTo>
                  <a:lnTo>
                    <a:pt x="1474756" y="2610025"/>
                  </a:lnTo>
                  <a:lnTo>
                    <a:pt x="1191604" y="2851787"/>
                  </a:lnTo>
                  <a:lnTo>
                    <a:pt x="1067268" y="2500839"/>
                  </a:lnTo>
                  <a:lnTo>
                    <a:pt x="1205808" y="2382550"/>
                  </a:lnTo>
                  <a:lnTo>
                    <a:pt x="664585" y="1646004"/>
                  </a:lnTo>
                  <a:lnTo>
                    <a:pt x="526476" y="1740954"/>
                  </a:lnTo>
                  <a:lnTo>
                    <a:pt x="219667" y="1530023"/>
                  </a:lnTo>
                  <a:lnTo>
                    <a:pt x="526476" y="1319092"/>
                  </a:lnTo>
                  <a:lnTo>
                    <a:pt x="672445" y="1419446"/>
                  </a:lnTo>
                  <a:lnTo>
                    <a:pt x="1214926" y="681188"/>
                  </a:lnTo>
                  <a:lnTo>
                    <a:pt x="1067270" y="555115"/>
                  </a:lnTo>
                  <a:lnTo>
                    <a:pt x="1191606" y="204168"/>
                  </a:lnTo>
                  <a:lnTo>
                    <a:pt x="1474758" y="445929"/>
                  </a:lnTo>
                  <a:lnTo>
                    <a:pt x="1415030" y="614516"/>
                  </a:lnTo>
                  <a:lnTo>
                    <a:pt x="2273335" y="856792"/>
                  </a:lnTo>
                  <a:lnTo>
                    <a:pt x="2324934" y="719754"/>
                  </a:lnTo>
                  <a:close/>
                  <a:moveTo>
                    <a:pt x="2877498" y="599941"/>
                  </a:moveTo>
                  <a:lnTo>
                    <a:pt x="2238616" y="603846"/>
                  </a:lnTo>
                  <a:lnTo>
                    <a:pt x="2195758" y="717670"/>
                  </a:lnTo>
                  <a:lnTo>
                    <a:pt x="1572513" y="550672"/>
                  </a:lnTo>
                  <a:lnTo>
                    <a:pt x="1620631" y="414856"/>
                  </a:lnTo>
                  <a:lnTo>
                    <a:pt x="1134751" y="0"/>
                  </a:lnTo>
                  <a:lnTo>
                    <a:pt x="921395" y="602216"/>
                  </a:lnTo>
                  <a:lnTo>
                    <a:pt x="1052241" y="713935"/>
                  </a:lnTo>
                  <a:lnTo>
                    <a:pt x="633117" y="1249402"/>
                  </a:lnTo>
                  <a:lnTo>
                    <a:pt x="526475" y="1176086"/>
                  </a:lnTo>
                  <a:lnTo>
                    <a:pt x="0" y="1538037"/>
                  </a:lnTo>
                  <a:lnTo>
                    <a:pt x="526475" y="1899988"/>
                  </a:lnTo>
                  <a:lnTo>
                    <a:pt x="627309" y="1830665"/>
                  </a:lnTo>
                  <a:lnTo>
                    <a:pt x="1044966" y="2364256"/>
                  </a:lnTo>
                  <a:lnTo>
                    <a:pt x="921393" y="2469766"/>
                  </a:lnTo>
                  <a:lnTo>
                    <a:pt x="1134749" y="3071982"/>
                  </a:lnTo>
                  <a:lnTo>
                    <a:pt x="1620629" y="2657126"/>
                  </a:lnTo>
                  <a:lnTo>
                    <a:pt x="1576341" y="2532120"/>
                  </a:lnTo>
                  <a:lnTo>
                    <a:pt x="2199902" y="2365037"/>
                  </a:lnTo>
                  <a:lnTo>
                    <a:pt x="2238615" y="2467853"/>
                  </a:lnTo>
                  <a:lnTo>
                    <a:pt x="2877497" y="2471758"/>
                  </a:lnTo>
                  <a:lnTo>
                    <a:pt x="2652364" y="1873845"/>
                  </a:lnTo>
                  <a:lnTo>
                    <a:pt x="2563099" y="1873300"/>
                  </a:lnTo>
                  <a:lnTo>
                    <a:pt x="2563099" y="1198400"/>
                  </a:lnTo>
                  <a:lnTo>
                    <a:pt x="2652365" y="1197854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96293065">
                    <a:custGeom>
                      <a:avLst/>
                      <a:gdLst>
                        <a:gd name="connsiteX0" fmla="*/ 1506211 w 1606867"/>
                        <a:gd name="connsiteY0" fmla="*/ 400657 h 1715471"/>
                        <a:gd name="connsiteX1" fmla="*/ 1432946 w 1606867"/>
                        <a:gd name="connsiteY1" fmla="*/ 595235 h 1715471"/>
                        <a:gd name="connsiteX2" fmla="*/ 1357401 w 1606867"/>
                        <a:gd name="connsiteY2" fmla="*/ 595697 h 1715471"/>
                        <a:gd name="connsiteX3" fmla="*/ 1359955 w 1606867"/>
                        <a:gd name="connsiteY3" fmla="*/ 1110681 h 1715471"/>
                        <a:gd name="connsiteX4" fmla="*/ 1432946 w 1606867"/>
                        <a:gd name="connsiteY4" fmla="*/ 1111127 h 1715471"/>
                        <a:gd name="connsiteX5" fmla="*/ 1506210 w 1606867"/>
                        <a:gd name="connsiteY5" fmla="*/ 1305705 h 1715471"/>
                        <a:gd name="connsiteX6" fmla="*/ 1298300 w 1606867"/>
                        <a:gd name="connsiteY6" fmla="*/ 1304434 h 1715471"/>
                        <a:gd name="connsiteX7" fmla="*/ 1274718 w 1606867"/>
                        <a:gd name="connsiteY7" fmla="*/ 1241803 h 1715471"/>
                        <a:gd name="connsiteX8" fmla="*/ 793987 w 1606867"/>
                        <a:gd name="connsiteY8" fmla="*/ 1374086 h 1715471"/>
                        <a:gd name="connsiteX9" fmla="*/ 823540 w 1606867"/>
                        <a:gd name="connsiteY9" fmla="*/ 1457502 h 1715471"/>
                        <a:gd name="connsiteX10" fmla="*/ 665421 w 1606867"/>
                        <a:gd name="connsiteY10" fmla="*/ 1592508 h 1715471"/>
                        <a:gd name="connsiteX11" fmla="*/ 595989 w 1606867"/>
                        <a:gd name="connsiteY11" fmla="*/ 1396530 h 1715471"/>
                        <a:gd name="connsiteX12" fmla="*/ 673353 w 1606867"/>
                        <a:gd name="connsiteY12" fmla="*/ 1330475 h 1715471"/>
                        <a:gd name="connsiteX13" fmla="*/ 371120 w 1606867"/>
                        <a:gd name="connsiteY13" fmla="*/ 919169 h 1715471"/>
                        <a:gd name="connsiteX14" fmla="*/ 293997 w 1606867"/>
                        <a:gd name="connsiteY14" fmla="*/ 972191 h 1715471"/>
                        <a:gd name="connsiteX15" fmla="*/ 122667 w 1606867"/>
                        <a:gd name="connsiteY15" fmla="*/ 854402 h 1715471"/>
                        <a:gd name="connsiteX16" fmla="*/ 293997 w 1606867"/>
                        <a:gd name="connsiteY16" fmla="*/ 736613 h 1715471"/>
                        <a:gd name="connsiteX17" fmla="*/ 375510 w 1606867"/>
                        <a:gd name="connsiteY17" fmla="*/ 792653 h 1715471"/>
                        <a:gd name="connsiteX18" fmla="*/ 678445 w 1606867"/>
                        <a:gd name="connsiteY18" fmla="*/ 380392 h 1715471"/>
                        <a:gd name="connsiteX19" fmla="*/ 595990 w 1606867"/>
                        <a:gd name="connsiteY19" fmla="*/ 309989 h 1715471"/>
                        <a:gd name="connsiteX20" fmla="*/ 665422 w 1606867"/>
                        <a:gd name="connsiteY20" fmla="*/ 114012 h 1715471"/>
                        <a:gd name="connsiteX21" fmla="*/ 823541 w 1606867"/>
                        <a:gd name="connsiteY21" fmla="*/ 249017 h 1715471"/>
                        <a:gd name="connsiteX22" fmla="*/ 790188 w 1606867"/>
                        <a:gd name="connsiteY22" fmla="*/ 343160 h 1715471"/>
                        <a:gd name="connsiteX23" fmla="*/ 1269487 w 1606867"/>
                        <a:gd name="connsiteY23" fmla="*/ 478453 h 1715471"/>
                        <a:gd name="connsiteX24" fmla="*/ 1298301 w 1606867"/>
                        <a:gd name="connsiteY24" fmla="*/ 401928 h 1715471"/>
                        <a:gd name="connsiteX25" fmla="*/ 1506211 w 1606867"/>
                        <a:gd name="connsiteY25" fmla="*/ 400657 h 1715471"/>
                        <a:gd name="connsiteX26" fmla="*/ 1606866 w 1606867"/>
                        <a:gd name="connsiteY26" fmla="*/ 335021 h 1715471"/>
                        <a:gd name="connsiteX27" fmla="*/ 1250099 w 1606867"/>
                        <a:gd name="connsiteY27" fmla="*/ 337202 h 1715471"/>
                        <a:gd name="connsiteX28" fmla="*/ 1226166 w 1606867"/>
                        <a:gd name="connsiteY28" fmla="*/ 400764 h 1715471"/>
                        <a:gd name="connsiteX29" fmla="*/ 878130 w 1606867"/>
                        <a:gd name="connsiteY29" fmla="*/ 307508 h 1715471"/>
                        <a:gd name="connsiteX30" fmla="*/ 905000 w 1606867"/>
                        <a:gd name="connsiteY30" fmla="*/ 231665 h 1715471"/>
                        <a:gd name="connsiteX31" fmla="*/ 633673 w 1606867"/>
                        <a:gd name="connsiteY31" fmla="*/ 0 h 1715471"/>
                        <a:gd name="connsiteX32" fmla="*/ 514530 w 1606867"/>
                        <a:gd name="connsiteY32" fmla="*/ 336292 h 1715471"/>
                        <a:gd name="connsiteX33" fmla="*/ 587597 w 1606867"/>
                        <a:gd name="connsiteY33" fmla="*/ 398679 h 1715471"/>
                        <a:gd name="connsiteX34" fmla="*/ 353548 w 1606867"/>
                        <a:gd name="connsiteY34" fmla="*/ 697697 h 1715471"/>
                        <a:gd name="connsiteX35" fmla="*/ 293996 w 1606867"/>
                        <a:gd name="connsiteY35" fmla="*/ 656755 h 1715471"/>
                        <a:gd name="connsiteX36" fmla="*/ 0 w 1606867"/>
                        <a:gd name="connsiteY36" fmla="*/ 858878 h 1715471"/>
                        <a:gd name="connsiteX37" fmla="*/ 293996 w 1606867"/>
                        <a:gd name="connsiteY37" fmla="*/ 1061000 h 1715471"/>
                        <a:gd name="connsiteX38" fmla="*/ 350305 w 1606867"/>
                        <a:gd name="connsiteY38" fmla="*/ 1022288 h 1715471"/>
                        <a:gd name="connsiteX39" fmla="*/ 583535 w 1606867"/>
                        <a:gd name="connsiteY39" fmla="*/ 1320259 h 1715471"/>
                        <a:gd name="connsiteX40" fmla="*/ 514528 w 1606867"/>
                        <a:gd name="connsiteY40" fmla="*/ 1379178 h 1715471"/>
                        <a:gd name="connsiteX41" fmla="*/ 633672 w 1606867"/>
                        <a:gd name="connsiteY41" fmla="*/ 1715471 h 1715471"/>
                        <a:gd name="connsiteX42" fmla="*/ 904999 w 1606867"/>
                        <a:gd name="connsiteY42" fmla="*/ 1483805 h 1715471"/>
                        <a:gd name="connsiteX43" fmla="*/ 880268 w 1606867"/>
                        <a:gd name="connsiteY43" fmla="*/ 1413998 h 1715471"/>
                        <a:gd name="connsiteX44" fmla="*/ 1228480 w 1606867"/>
                        <a:gd name="connsiteY44" fmla="*/ 1320695 h 1715471"/>
                        <a:gd name="connsiteX45" fmla="*/ 1250098 w 1606867"/>
                        <a:gd name="connsiteY45" fmla="*/ 1378110 h 1715471"/>
                        <a:gd name="connsiteX46" fmla="*/ 1606866 w 1606867"/>
                        <a:gd name="connsiteY46" fmla="*/ 1380291 h 1715471"/>
                        <a:gd name="connsiteX47" fmla="*/ 1481146 w 1606867"/>
                        <a:gd name="connsiteY47" fmla="*/ 1046401 h 1715471"/>
                        <a:gd name="connsiteX48" fmla="*/ 1431298 w 1606867"/>
                        <a:gd name="connsiteY48" fmla="*/ 1046097 h 1715471"/>
                        <a:gd name="connsiteX49" fmla="*/ 1431298 w 1606867"/>
                        <a:gd name="connsiteY49" fmla="*/ 669216 h 1715471"/>
                        <a:gd name="connsiteX50" fmla="*/ 1481147 w 1606867"/>
                        <a:gd name="connsiteY50" fmla="*/ 668911 h 1715471"/>
                        <a:gd name="connsiteX51" fmla="*/ 1606866 w 1606867"/>
                        <a:gd name="connsiteY51" fmla="*/ 335021 h 17154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</a:cxnLst>
                      <a:rect l="l" t="t" r="r" b="b"/>
                      <a:pathLst>
                        <a:path w="1606867" h="1715471" fill="none" extrusionOk="0">
                          <a:moveTo>
                            <a:pt x="1506211" y="400657"/>
                          </a:moveTo>
                          <a:cubicBezTo>
                            <a:pt x="1499163" y="461165"/>
                            <a:pt x="1462242" y="501622"/>
                            <a:pt x="1432946" y="595235"/>
                          </a:cubicBezTo>
                          <a:cubicBezTo>
                            <a:pt x="1400684" y="602961"/>
                            <a:pt x="1383174" y="587707"/>
                            <a:pt x="1357401" y="595697"/>
                          </a:cubicBezTo>
                          <a:cubicBezTo>
                            <a:pt x="1353698" y="757316"/>
                            <a:pt x="1316691" y="955518"/>
                            <a:pt x="1359955" y="1110681"/>
                          </a:cubicBezTo>
                          <a:cubicBezTo>
                            <a:pt x="1381264" y="1102199"/>
                            <a:pt x="1400086" y="1117784"/>
                            <a:pt x="1432946" y="1111127"/>
                          </a:cubicBezTo>
                          <a:cubicBezTo>
                            <a:pt x="1466761" y="1197640"/>
                            <a:pt x="1462447" y="1232104"/>
                            <a:pt x="1506210" y="1305705"/>
                          </a:cubicBezTo>
                          <a:cubicBezTo>
                            <a:pt x="1454811" y="1307472"/>
                            <a:pt x="1350840" y="1293532"/>
                            <a:pt x="1298300" y="1304434"/>
                          </a:cubicBezTo>
                          <a:cubicBezTo>
                            <a:pt x="1293119" y="1291173"/>
                            <a:pt x="1285958" y="1259578"/>
                            <a:pt x="1274718" y="1241803"/>
                          </a:cubicBezTo>
                          <a:cubicBezTo>
                            <a:pt x="1172598" y="1289430"/>
                            <a:pt x="925275" y="1276781"/>
                            <a:pt x="793987" y="1374086"/>
                          </a:cubicBezTo>
                          <a:cubicBezTo>
                            <a:pt x="809592" y="1403732"/>
                            <a:pt x="800720" y="1421393"/>
                            <a:pt x="823540" y="1457502"/>
                          </a:cubicBezTo>
                          <a:cubicBezTo>
                            <a:pt x="785781" y="1521699"/>
                            <a:pt x="695121" y="1542554"/>
                            <a:pt x="665421" y="1592508"/>
                          </a:cubicBezTo>
                          <a:cubicBezTo>
                            <a:pt x="642092" y="1547356"/>
                            <a:pt x="651358" y="1483865"/>
                            <a:pt x="595989" y="1396530"/>
                          </a:cubicBezTo>
                          <a:cubicBezTo>
                            <a:pt x="626005" y="1370611"/>
                            <a:pt x="641606" y="1362724"/>
                            <a:pt x="673353" y="1330475"/>
                          </a:cubicBezTo>
                          <a:cubicBezTo>
                            <a:pt x="533890" y="1242899"/>
                            <a:pt x="465982" y="1046548"/>
                            <a:pt x="371120" y="919169"/>
                          </a:cubicBezTo>
                          <a:cubicBezTo>
                            <a:pt x="342062" y="950262"/>
                            <a:pt x="319213" y="953638"/>
                            <a:pt x="293997" y="972191"/>
                          </a:cubicBezTo>
                          <a:cubicBezTo>
                            <a:pt x="220210" y="921566"/>
                            <a:pt x="174110" y="872350"/>
                            <a:pt x="122667" y="854402"/>
                          </a:cubicBezTo>
                          <a:cubicBezTo>
                            <a:pt x="169241" y="816009"/>
                            <a:pt x="236688" y="791439"/>
                            <a:pt x="293997" y="736613"/>
                          </a:cubicBezTo>
                          <a:cubicBezTo>
                            <a:pt x="317547" y="743546"/>
                            <a:pt x="356362" y="783322"/>
                            <a:pt x="375510" y="792653"/>
                          </a:cubicBezTo>
                          <a:cubicBezTo>
                            <a:pt x="489865" y="595527"/>
                            <a:pt x="612045" y="533997"/>
                            <a:pt x="678445" y="380392"/>
                          </a:cubicBezTo>
                          <a:cubicBezTo>
                            <a:pt x="654459" y="365031"/>
                            <a:pt x="641882" y="333018"/>
                            <a:pt x="595990" y="309989"/>
                          </a:cubicBezTo>
                          <a:cubicBezTo>
                            <a:pt x="607974" y="240148"/>
                            <a:pt x="649157" y="175726"/>
                            <a:pt x="665422" y="114012"/>
                          </a:cubicBezTo>
                          <a:cubicBezTo>
                            <a:pt x="709015" y="139244"/>
                            <a:pt x="781800" y="225591"/>
                            <a:pt x="823541" y="249017"/>
                          </a:cubicBezTo>
                          <a:cubicBezTo>
                            <a:pt x="817950" y="290426"/>
                            <a:pt x="792068" y="309383"/>
                            <a:pt x="790188" y="343160"/>
                          </a:cubicBezTo>
                          <a:cubicBezTo>
                            <a:pt x="931968" y="373110"/>
                            <a:pt x="1044635" y="417393"/>
                            <a:pt x="1269487" y="478453"/>
                          </a:cubicBezTo>
                          <a:cubicBezTo>
                            <a:pt x="1271233" y="460657"/>
                            <a:pt x="1293141" y="431154"/>
                            <a:pt x="1298301" y="401928"/>
                          </a:cubicBezTo>
                          <a:cubicBezTo>
                            <a:pt x="1340829" y="378676"/>
                            <a:pt x="1405354" y="419338"/>
                            <a:pt x="1506211" y="400657"/>
                          </a:cubicBezTo>
                          <a:close/>
                          <a:moveTo>
                            <a:pt x="1606866" y="335021"/>
                          </a:moveTo>
                          <a:cubicBezTo>
                            <a:pt x="1495054" y="376320"/>
                            <a:pt x="1383034" y="305452"/>
                            <a:pt x="1250099" y="337202"/>
                          </a:cubicBezTo>
                          <a:cubicBezTo>
                            <a:pt x="1241052" y="366465"/>
                            <a:pt x="1229542" y="372743"/>
                            <a:pt x="1226166" y="400764"/>
                          </a:cubicBezTo>
                          <a:cubicBezTo>
                            <a:pt x="1080108" y="377180"/>
                            <a:pt x="1024648" y="334495"/>
                            <a:pt x="878130" y="307508"/>
                          </a:cubicBezTo>
                          <a:cubicBezTo>
                            <a:pt x="885410" y="276418"/>
                            <a:pt x="892444" y="267779"/>
                            <a:pt x="905000" y="231665"/>
                          </a:cubicBezTo>
                          <a:cubicBezTo>
                            <a:pt x="778169" y="157866"/>
                            <a:pt x="737125" y="70653"/>
                            <a:pt x="633673" y="0"/>
                          </a:cubicBezTo>
                          <a:cubicBezTo>
                            <a:pt x="613856" y="87635"/>
                            <a:pt x="521273" y="211522"/>
                            <a:pt x="514530" y="336292"/>
                          </a:cubicBezTo>
                          <a:cubicBezTo>
                            <a:pt x="552807" y="357338"/>
                            <a:pt x="548030" y="374913"/>
                            <a:pt x="587597" y="398679"/>
                          </a:cubicBezTo>
                          <a:cubicBezTo>
                            <a:pt x="519060" y="510972"/>
                            <a:pt x="456217" y="547163"/>
                            <a:pt x="353548" y="697697"/>
                          </a:cubicBezTo>
                          <a:cubicBezTo>
                            <a:pt x="334098" y="693351"/>
                            <a:pt x="310549" y="662923"/>
                            <a:pt x="293996" y="656755"/>
                          </a:cubicBezTo>
                          <a:cubicBezTo>
                            <a:pt x="214544" y="716122"/>
                            <a:pt x="76906" y="784513"/>
                            <a:pt x="0" y="858878"/>
                          </a:cubicBezTo>
                          <a:cubicBezTo>
                            <a:pt x="166109" y="922499"/>
                            <a:pt x="167693" y="1014797"/>
                            <a:pt x="293996" y="1061000"/>
                          </a:cubicBezTo>
                          <a:cubicBezTo>
                            <a:pt x="310955" y="1045833"/>
                            <a:pt x="332720" y="1041581"/>
                            <a:pt x="350305" y="1022288"/>
                          </a:cubicBezTo>
                          <a:cubicBezTo>
                            <a:pt x="449291" y="1122950"/>
                            <a:pt x="469923" y="1183967"/>
                            <a:pt x="583535" y="1320259"/>
                          </a:cubicBezTo>
                          <a:cubicBezTo>
                            <a:pt x="568536" y="1341071"/>
                            <a:pt x="538389" y="1345537"/>
                            <a:pt x="514528" y="1379178"/>
                          </a:cubicBezTo>
                          <a:cubicBezTo>
                            <a:pt x="584877" y="1520065"/>
                            <a:pt x="582808" y="1597027"/>
                            <a:pt x="633672" y="1715471"/>
                          </a:cubicBezTo>
                          <a:cubicBezTo>
                            <a:pt x="691703" y="1619547"/>
                            <a:pt x="810960" y="1620156"/>
                            <a:pt x="904999" y="1483805"/>
                          </a:cubicBezTo>
                          <a:cubicBezTo>
                            <a:pt x="898521" y="1470016"/>
                            <a:pt x="891293" y="1436732"/>
                            <a:pt x="880268" y="1413998"/>
                          </a:cubicBezTo>
                          <a:cubicBezTo>
                            <a:pt x="961861" y="1370404"/>
                            <a:pt x="1159790" y="1372696"/>
                            <a:pt x="1228480" y="1320695"/>
                          </a:cubicBezTo>
                          <a:cubicBezTo>
                            <a:pt x="1240491" y="1341445"/>
                            <a:pt x="1236555" y="1357781"/>
                            <a:pt x="1250098" y="1378110"/>
                          </a:cubicBezTo>
                          <a:cubicBezTo>
                            <a:pt x="1379806" y="1367398"/>
                            <a:pt x="1461471" y="1408833"/>
                            <a:pt x="1606866" y="1380291"/>
                          </a:cubicBezTo>
                          <a:cubicBezTo>
                            <a:pt x="1542131" y="1323887"/>
                            <a:pt x="1560360" y="1157549"/>
                            <a:pt x="1481146" y="1046401"/>
                          </a:cubicBezTo>
                          <a:cubicBezTo>
                            <a:pt x="1463671" y="1050187"/>
                            <a:pt x="1447004" y="1044903"/>
                            <a:pt x="1431298" y="1046097"/>
                          </a:cubicBezTo>
                          <a:cubicBezTo>
                            <a:pt x="1430545" y="865565"/>
                            <a:pt x="1436684" y="772930"/>
                            <a:pt x="1431298" y="669216"/>
                          </a:cubicBezTo>
                          <a:cubicBezTo>
                            <a:pt x="1456169" y="666122"/>
                            <a:pt x="1464823" y="674149"/>
                            <a:pt x="1481147" y="668911"/>
                          </a:cubicBezTo>
                          <a:cubicBezTo>
                            <a:pt x="1513071" y="581372"/>
                            <a:pt x="1580060" y="441253"/>
                            <a:pt x="1606866" y="335021"/>
                          </a:cubicBezTo>
                          <a:close/>
                        </a:path>
                        <a:path w="1606867" h="1715471" stroke="0" extrusionOk="0">
                          <a:moveTo>
                            <a:pt x="1506211" y="400657"/>
                          </a:moveTo>
                          <a:cubicBezTo>
                            <a:pt x="1496335" y="445219"/>
                            <a:pt x="1464464" y="509330"/>
                            <a:pt x="1432946" y="595235"/>
                          </a:cubicBezTo>
                          <a:cubicBezTo>
                            <a:pt x="1399535" y="601478"/>
                            <a:pt x="1393049" y="586517"/>
                            <a:pt x="1357401" y="595697"/>
                          </a:cubicBezTo>
                          <a:cubicBezTo>
                            <a:pt x="1342224" y="807199"/>
                            <a:pt x="1368900" y="956588"/>
                            <a:pt x="1359955" y="1110681"/>
                          </a:cubicBezTo>
                          <a:cubicBezTo>
                            <a:pt x="1392814" y="1103309"/>
                            <a:pt x="1416433" y="1117081"/>
                            <a:pt x="1432946" y="1111127"/>
                          </a:cubicBezTo>
                          <a:cubicBezTo>
                            <a:pt x="1461968" y="1146029"/>
                            <a:pt x="1465428" y="1242321"/>
                            <a:pt x="1506210" y="1305705"/>
                          </a:cubicBezTo>
                          <a:cubicBezTo>
                            <a:pt x="1435790" y="1316396"/>
                            <a:pt x="1347245" y="1289887"/>
                            <a:pt x="1298300" y="1304434"/>
                          </a:cubicBezTo>
                          <a:cubicBezTo>
                            <a:pt x="1288020" y="1293436"/>
                            <a:pt x="1288594" y="1266433"/>
                            <a:pt x="1274718" y="1241803"/>
                          </a:cubicBezTo>
                          <a:cubicBezTo>
                            <a:pt x="1084413" y="1308240"/>
                            <a:pt x="1004300" y="1263381"/>
                            <a:pt x="793987" y="1374086"/>
                          </a:cubicBezTo>
                          <a:cubicBezTo>
                            <a:pt x="803566" y="1398652"/>
                            <a:pt x="808828" y="1433824"/>
                            <a:pt x="823540" y="1457502"/>
                          </a:cubicBezTo>
                          <a:cubicBezTo>
                            <a:pt x="759780" y="1542395"/>
                            <a:pt x="706351" y="1525800"/>
                            <a:pt x="665421" y="1592508"/>
                          </a:cubicBezTo>
                          <a:cubicBezTo>
                            <a:pt x="636565" y="1522659"/>
                            <a:pt x="651499" y="1485698"/>
                            <a:pt x="595989" y="1396530"/>
                          </a:cubicBezTo>
                          <a:cubicBezTo>
                            <a:pt x="619712" y="1367006"/>
                            <a:pt x="649916" y="1360152"/>
                            <a:pt x="673353" y="1330475"/>
                          </a:cubicBezTo>
                          <a:cubicBezTo>
                            <a:pt x="548489" y="1166623"/>
                            <a:pt x="477046" y="996501"/>
                            <a:pt x="371120" y="919169"/>
                          </a:cubicBezTo>
                          <a:cubicBezTo>
                            <a:pt x="351429" y="943689"/>
                            <a:pt x="321049" y="943626"/>
                            <a:pt x="293997" y="972191"/>
                          </a:cubicBezTo>
                          <a:cubicBezTo>
                            <a:pt x="203156" y="933044"/>
                            <a:pt x="213318" y="889530"/>
                            <a:pt x="122667" y="854402"/>
                          </a:cubicBezTo>
                          <a:cubicBezTo>
                            <a:pt x="184721" y="799331"/>
                            <a:pt x="254439" y="773236"/>
                            <a:pt x="293997" y="736613"/>
                          </a:cubicBezTo>
                          <a:cubicBezTo>
                            <a:pt x="332881" y="750391"/>
                            <a:pt x="356279" y="782019"/>
                            <a:pt x="375510" y="792653"/>
                          </a:cubicBezTo>
                          <a:cubicBezTo>
                            <a:pt x="487309" y="618883"/>
                            <a:pt x="602169" y="582880"/>
                            <a:pt x="678445" y="380392"/>
                          </a:cubicBezTo>
                          <a:cubicBezTo>
                            <a:pt x="644226" y="358567"/>
                            <a:pt x="614401" y="323555"/>
                            <a:pt x="595990" y="309989"/>
                          </a:cubicBezTo>
                          <a:cubicBezTo>
                            <a:pt x="610440" y="219469"/>
                            <a:pt x="648551" y="179191"/>
                            <a:pt x="665422" y="114012"/>
                          </a:cubicBezTo>
                          <a:cubicBezTo>
                            <a:pt x="749455" y="160305"/>
                            <a:pt x="732721" y="197401"/>
                            <a:pt x="823541" y="249017"/>
                          </a:cubicBezTo>
                          <a:cubicBezTo>
                            <a:pt x="819310" y="292289"/>
                            <a:pt x="801656" y="302154"/>
                            <a:pt x="790188" y="343160"/>
                          </a:cubicBezTo>
                          <a:cubicBezTo>
                            <a:pt x="990973" y="387766"/>
                            <a:pt x="1097180" y="472762"/>
                            <a:pt x="1269487" y="478453"/>
                          </a:cubicBezTo>
                          <a:cubicBezTo>
                            <a:pt x="1274247" y="444992"/>
                            <a:pt x="1292385" y="422036"/>
                            <a:pt x="1298301" y="401928"/>
                          </a:cubicBezTo>
                          <a:cubicBezTo>
                            <a:pt x="1381965" y="391355"/>
                            <a:pt x="1416204" y="413001"/>
                            <a:pt x="1506211" y="400657"/>
                          </a:cubicBezTo>
                          <a:close/>
                          <a:moveTo>
                            <a:pt x="1606866" y="335021"/>
                          </a:moveTo>
                          <a:cubicBezTo>
                            <a:pt x="1430355" y="361178"/>
                            <a:pt x="1396634" y="331168"/>
                            <a:pt x="1250099" y="337202"/>
                          </a:cubicBezTo>
                          <a:cubicBezTo>
                            <a:pt x="1246287" y="357528"/>
                            <a:pt x="1233216" y="371478"/>
                            <a:pt x="1226166" y="400764"/>
                          </a:cubicBezTo>
                          <a:cubicBezTo>
                            <a:pt x="1123880" y="376473"/>
                            <a:pt x="1002119" y="315942"/>
                            <a:pt x="878130" y="307508"/>
                          </a:cubicBezTo>
                          <a:cubicBezTo>
                            <a:pt x="882098" y="275475"/>
                            <a:pt x="901226" y="256577"/>
                            <a:pt x="905000" y="231665"/>
                          </a:cubicBezTo>
                          <a:cubicBezTo>
                            <a:pt x="761272" y="135848"/>
                            <a:pt x="747732" y="84167"/>
                            <a:pt x="633673" y="0"/>
                          </a:cubicBezTo>
                          <a:cubicBezTo>
                            <a:pt x="640526" y="108436"/>
                            <a:pt x="547684" y="179457"/>
                            <a:pt x="514530" y="336292"/>
                          </a:cubicBezTo>
                          <a:cubicBezTo>
                            <a:pt x="536483" y="341966"/>
                            <a:pt x="556027" y="385934"/>
                            <a:pt x="587597" y="398679"/>
                          </a:cubicBezTo>
                          <a:cubicBezTo>
                            <a:pt x="512505" y="561291"/>
                            <a:pt x="439789" y="567159"/>
                            <a:pt x="353548" y="697697"/>
                          </a:cubicBezTo>
                          <a:cubicBezTo>
                            <a:pt x="323140" y="683321"/>
                            <a:pt x="320367" y="670005"/>
                            <a:pt x="293996" y="656755"/>
                          </a:cubicBezTo>
                          <a:cubicBezTo>
                            <a:pt x="177870" y="775446"/>
                            <a:pt x="114606" y="772678"/>
                            <a:pt x="0" y="858878"/>
                          </a:cubicBezTo>
                          <a:cubicBezTo>
                            <a:pt x="158351" y="941722"/>
                            <a:pt x="206403" y="1031505"/>
                            <a:pt x="293996" y="1061000"/>
                          </a:cubicBezTo>
                          <a:cubicBezTo>
                            <a:pt x="308743" y="1043566"/>
                            <a:pt x="328526" y="1040279"/>
                            <a:pt x="350305" y="1022288"/>
                          </a:cubicBezTo>
                          <a:cubicBezTo>
                            <a:pt x="407467" y="1092408"/>
                            <a:pt x="521128" y="1269212"/>
                            <a:pt x="583535" y="1320259"/>
                          </a:cubicBezTo>
                          <a:cubicBezTo>
                            <a:pt x="553302" y="1349205"/>
                            <a:pt x="536898" y="1356338"/>
                            <a:pt x="514528" y="1379178"/>
                          </a:cubicBezTo>
                          <a:cubicBezTo>
                            <a:pt x="595503" y="1522180"/>
                            <a:pt x="566989" y="1583551"/>
                            <a:pt x="633672" y="1715471"/>
                          </a:cubicBezTo>
                          <a:cubicBezTo>
                            <a:pt x="707504" y="1641357"/>
                            <a:pt x="847316" y="1579165"/>
                            <a:pt x="904999" y="1483805"/>
                          </a:cubicBezTo>
                          <a:cubicBezTo>
                            <a:pt x="893266" y="1468811"/>
                            <a:pt x="896031" y="1442302"/>
                            <a:pt x="880268" y="1413998"/>
                          </a:cubicBezTo>
                          <a:cubicBezTo>
                            <a:pt x="964682" y="1363498"/>
                            <a:pt x="1086650" y="1375786"/>
                            <a:pt x="1228480" y="1320695"/>
                          </a:cubicBezTo>
                          <a:cubicBezTo>
                            <a:pt x="1236282" y="1338889"/>
                            <a:pt x="1235353" y="1355444"/>
                            <a:pt x="1250098" y="1378110"/>
                          </a:cubicBezTo>
                          <a:cubicBezTo>
                            <a:pt x="1364412" y="1342251"/>
                            <a:pt x="1477980" y="1417093"/>
                            <a:pt x="1606866" y="1380291"/>
                          </a:cubicBezTo>
                          <a:cubicBezTo>
                            <a:pt x="1551103" y="1238959"/>
                            <a:pt x="1540464" y="1102035"/>
                            <a:pt x="1481146" y="1046401"/>
                          </a:cubicBezTo>
                          <a:cubicBezTo>
                            <a:pt x="1459495" y="1049413"/>
                            <a:pt x="1446171" y="1044109"/>
                            <a:pt x="1431298" y="1046097"/>
                          </a:cubicBezTo>
                          <a:cubicBezTo>
                            <a:pt x="1429684" y="898600"/>
                            <a:pt x="1451366" y="826747"/>
                            <a:pt x="1431298" y="669216"/>
                          </a:cubicBezTo>
                          <a:cubicBezTo>
                            <a:pt x="1447502" y="664551"/>
                            <a:pt x="1460986" y="674346"/>
                            <a:pt x="1481147" y="668911"/>
                          </a:cubicBezTo>
                          <a:cubicBezTo>
                            <a:pt x="1518860" y="532172"/>
                            <a:pt x="1580987" y="431663"/>
                            <a:pt x="1606866" y="3350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五角形 71">
              <a:extLst>
                <a:ext uri="{FF2B5EF4-FFF2-40B4-BE49-F238E27FC236}">
                  <a16:creationId xmlns:a16="http://schemas.microsoft.com/office/drawing/2014/main" id="{A5FA5459-9B22-A298-E979-26F7EE273361}"/>
                </a:ext>
              </a:extLst>
            </p:cNvPr>
            <p:cNvSpPr/>
            <p:nvPr/>
          </p:nvSpPr>
          <p:spPr>
            <a:xfrm rot="10800000">
              <a:off x="4586727" y="1856035"/>
              <a:ext cx="756134" cy="720128"/>
            </a:xfrm>
            <a:prstGeom prst="pentagon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761886653">
                    <a:custGeom>
                      <a:avLst/>
                      <a:gdLst>
                        <a:gd name="connsiteX0" fmla="*/ 1 w 756134"/>
                        <a:gd name="connsiteY0" fmla="*/ 275064 h 720128"/>
                        <a:gd name="connsiteX1" fmla="*/ 378067 w 756134"/>
                        <a:gd name="connsiteY1" fmla="*/ 0 h 720128"/>
                        <a:gd name="connsiteX2" fmla="*/ 756133 w 756134"/>
                        <a:gd name="connsiteY2" fmla="*/ 275064 h 720128"/>
                        <a:gd name="connsiteX3" fmla="*/ 611725 w 756134"/>
                        <a:gd name="connsiteY3" fmla="*/ 720126 h 720128"/>
                        <a:gd name="connsiteX4" fmla="*/ 144409 w 756134"/>
                        <a:gd name="connsiteY4" fmla="*/ 720126 h 720128"/>
                        <a:gd name="connsiteX5" fmla="*/ 1 w 756134"/>
                        <a:gd name="connsiteY5" fmla="*/ 275064 h 7201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756134" h="720128" fill="none" extrusionOk="0">
                          <a:moveTo>
                            <a:pt x="1" y="275064"/>
                          </a:moveTo>
                          <a:cubicBezTo>
                            <a:pt x="85037" y="152678"/>
                            <a:pt x="231172" y="133225"/>
                            <a:pt x="378067" y="0"/>
                          </a:cubicBezTo>
                          <a:cubicBezTo>
                            <a:pt x="536675" y="71583"/>
                            <a:pt x="581650" y="189286"/>
                            <a:pt x="756133" y="275064"/>
                          </a:cubicBezTo>
                          <a:cubicBezTo>
                            <a:pt x="734799" y="406583"/>
                            <a:pt x="604832" y="574887"/>
                            <a:pt x="611725" y="720126"/>
                          </a:cubicBezTo>
                          <a:cubicBezTo>
                            <a:pt x="398545" y="750418"/>
                            <a:pt x="343482" y="708595"/>
                            <a:pt x="144409" y="720126"/>
                          </a:cubicBezTo>
                          <a:cubicBezTo>
                            <a:pt x="93693" y="574694"/>
                            <a:pt x="37368" y="385368"/>
                            <a:pt x="1" y="275064"/>
                          </a:cubicBezTo>
                          <a:close/>
                        </a:path>
                        <a:path w="756134" h="720128" stroke="0" extrusionOk="0">
                          <a:moveTo>
                            <a:pt x="1" y="275064"/>
                          </a:moveTo>
                          <a:cubicBezTo>
                            <a:pt x="148184" y="156420"/>
                            <a:pt x="220689" y="165379"/>
                            <a:pt x="378067" y="0"/>
                          </a:cubicBezTo>
                          <a:cubicBezTo>
                            <a:pt x="558069" y="61823"/>
                            <a:pt x="560592" y="201084"/>
                            <a:pt x="756133" y="275064"/>
                          </a:cubicBezTo>
                          <a:cubicBezTo>
                            <a:pt x="728142" y="467446"/>
                            <a:pt x="600548" y="613189"/>
                            <a:pt x="611725" y="720126"/>
                          </a:cubicBezTo>
                          <a:cubicBezTo>
                            <a:pt x="422487" y="761269"/>
                            <a:pt x="353040" y="666581"/>
                            <a:pt x="144409" y="720126"/>
                          </a:cubicBezTo>
                          <a:cubicBezTo>
                            <a:pt x="57629" y="548117"/>
                            <a:pt x="41527" y="381691"/>
                            <a:pt x="1" y="27506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EF8A93C-95B1-8CCD-F3AB-9A34B7425ECC}"/>
                </a:ext>
              </a:extLst>
            </p:cNvPr>
            <p:cNvGrpSpPr/>
            <p:nvPr/>
          </p:nvGrpSpPr>
          <p:grpSpPr>
            <a:xfrm>
              <a:off x="4664622" y="2035834"/>
              <a:ext cx="613886" cy="240578"/>
              <a:chOff x="2378075" y="2177172"/>
              <a:chExt cx="714064" cy="279839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405210D1-ABCF-B2F5-A5CC-168043A9EA88}"/>
                  </a:ext>
                </a:extLst>
              </p:cNvPr>
              <p:cNvSpPr/>
              <p:nvPr/>
            </p:nvSpPr>
            <p:spPr>
              <a:xfrm>
                <a:off x="2461157" y="2314771"/>
                <a:ext cx="553506" cy="13017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14340040">
                      <a:custGeom>
                        <a:avLst/>
                        <a:gdLst>
                          <a:gd name="connsiteX0" fmla="*/ 0 w 553506"/>
                          <a:gd name="connsiteY0" fmla="*/ 0 h 130175"/>
                          <a:gd name="connsiteX1" fmla="*/ 553506 w 553506"/>
                          <a:gd name="connsiteY1" fmla="*/ 0 h 130175"/>
                          <a:gd name="connsiteX2" fmla="*/ 553506 w 553506"/>
                          <a:gd name="connsiteY2" fmla="*/ 130175 h 130175"/>
                          <a:gd name="connsiteX3" fmla="*/ 0 w 553506"/>
                          <a:gd name="connsiteY3" fmla="*/ 130175 h 130175"/>
                          <a:gd name="connsiteX4" fmla="*/ 0 w 553506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53506" h="130175" fill="none" extrusionOk="0">
                            <a:moveTo>
                              <a:pt x="0" y="0"/>
                            </a:moveTo>
                            <a:cubicBezTo>
                              <a:pt x="238506" y="-13230"/>
                              <a:pt x="392111" y="56541"/>
                              <a:pt x="553506" y="0"/>
                            </a:cubicBezTo>
                            <a:cubicBezTo>
                              <a:pt x="568868" y="61502"/>
                              <a:pt x="550183" y="99842"/>
                              <a:pt x="553506" y="130175"/>
                            </a:cubicBezTo>
                            <a:cubicBezTo>
                              <a:pt x="319081" y="159706"/>
                              <a:pt x="273517" y="93936"/>
                              <a:pt x="0" y="130175"/>
                            </a:cubicBezTo>
                            <a:cubicBezTo>
                              <a:pt x="-1221" y="68988"/>
                              <a:pt x="3131" y="53338"/>
                              <a:pt x="0" y="0"/>
                            </a:cubicBezTo>
                            <a:close/>
                          </a:path>
                          <a:path w="553506" h="130175" stroke="0" extrusionOk="0">
                            <a:moveTo>
                              <a:pt x="0" y="0"/>
                            </a:moveTo>
                            <a:cubicBezTo>
                              <a:pt x="161104" y="-62061"/>
                              <a:pt x="440129" y="62926"/>
                              <a:pt x="553506" y="0"/>
                            </a:cubicBezTo>
                            <a:cubicBezTo>
                              <a:pt x="561832" y="41094"/>
                              <a:pt x="551863" y="67420"/>
                              <a:pt x="553506" y="130175"/>
                            </a:cubicBezTo>
                            <a:cubicBezTo>
                              <a:pt x="289338" y="194341"/>
                              <a:pt x="270247" y="128602"/>
                              <a:pt x="0" y="130175"/>
                            </a:cubicBezTo>
                            <a:cubicBezTo>
                              <a:pt x="-7002" y="73863"/>
                              <a:pt x="351" y="40644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86D8B2CE-0662-3B97-B320-9E96D46F71A3}"/>
                  </a:ext>
                </a:extLst>
              </p:cNvPr>
              <p:cNvSpPr/>
              <p:nvPr/>
            </p:nvSpPr>
            <p:spPr>
              <a:xfrm>
                <a:off x="2432050" y="2291911"/>
                <a:ext cx="594082" cy="50361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997144679">
                      <a:custGeom>
                        <a:avLst/>
                        <a:gdLst>
                          <a:gd name="connsiteX0" fmla="*/ 0 w 594082"/>
                          <a:gd name="connsiteY0" fmla="*/ 0 h 50361"/>
                          <a:gd name="connsiteX1" fmla="*/ 594082 w 594082"/>
                          <a:gd name="connsiteY1" fmla="*/ 0 h 50361"/>
                          <a:gd name="connsiteX2" fmla="*/ 594082 w 594082"/>
                          <a:gd name="connsiteY2" fmla="*/ 50361 h 50361"/>
                          <a:gd name="connsiteX3" fmla="*/ 0 w 594082"/>
                          <a:gd name="connsiteY3" fmla="*/ 50361 h 50361"/>
                          <a:gd name="connsiteX4" fmla="*/ 0 w 594082"/>
                          <a:gd name="connsiteY4" fmla="*/ 0 h 503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4082" h="50361" fill="none" extrusionOk="0">
                            <a:moveTo>
                              <a:pt x="0" y="0"/>
                            </a:moveTo>
                            <a:cubicBezTo>
                              <a:pt x="166510" y="-46584"/>
                              <a:pt x="451728" y="2172"/>
                              <a:pt x="594082" y="0"/>
                            </a:cubicBezTo>
                            <a:cubicBezTo>
                              <a:pt x="594665" y="13254"/>
                              <a:pt x="590673" y="37601"/>
                              <a:pt x="594082" y="50361"/>
                            </a:cubicBezTo>
                            <a:cubicBezTo>
                              <a:pt x="410122" y="88295"/>
                              <a:pt x="254753" y="39410"/>
                              <a:pt x="0" y="50361"/>
                            </a:cubicBezTo>
                            <a:cubicBezTo>
                              <a:pt x="-5620" y="39488"/>
                              <a:pt x="3005" y="18733"/>
                              <a:pt x="0" y="0"/>
                            </a:cubicBezTo>
                            <a:close/>
                          </a:path>
                          <a:path w="594082" h="50361" stroke="0" extrusionOk="0">
                            <a:moveTo>
                              <a:pt x="0" y="0"/>
                            </a:moveTo>
                            <a:cubicBezTo>
                              <a:pt x="210692" y="-45719"/>
                              <a:pt x="326125" y="54770"/>
                              <a:pt x="594082" y="0"/>
                            </a:cubicBezTo>
                            <a:cubicBezTo>
                              <a:pt x="596309" y="11425"/>
                              <a:pt x="590161" y="39797"/>
                              <a:pt x="594082" y="50361"/>
                            </a:cubicBezTo>
                            <a:cubicBezTo>
                              <a:pt x="322899" y="82460"/>
                              <a:pt x="265746" y="36726"/>
                              <a:pt x="0" y="50361"/>
                            </a:cubicBezTo>
                            <a:cubicBezTo>
                              <a:pt x="-2795" y="29368"/>
                              <a:pt x="3465" y="1270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05028DED-392D-1FF1-9416-5F8FE1CB1D27}"/>
                  </a:ext>
                </a:extLst>
              </p:cNvPr>
              <p:cNvSpPr/>
              <p:nvPr/>
            </p:nvSpPr>
            <p:spPr>
              <a:xfrm>
                <a:off x="2378075" y="2177172"/>
                <a:ext cx="714064" cy="146928"/>
              </a:xfrm>
              <a:prstGeom prst="trapezoid">
                <a:avLst>
                  <a:gd name="adj" fmla="val 78658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299572586">
                      <a:custGeom>
                        <a:avLst/>
                        <a:gdLst>
                          <a:gd name="connsiteX0" fmla="*/ 0 w 714064"/>
                          <a:gd name="connsiteY0" fmla="*/ 146928 h 146928"/>
                          <a:gd name="connsiteX1" fmla="*/ 115571 w 714064"/>
                          <a:gd name="connsiteY1" fmla="*/ 0 h 146928"/>
                          <a:gd name="connsiteX2" fmla="*/ 598493 w 714064"/>
                          <a:gd name="connsiteY2" fmla="*/ 0 h 146928"/>
                          <a:gd name="connsiteX3" fmla="*/ 714064 w 714064"/>
                          <a:gd name="connsiteY3" fmla="*/ 146928 h 146928"/>
                          <a:gd name="connsiteX4" fmla="*/ 357032 w 714064"/>
                          <a:gd name="connsiteY4" fmla="*/ 146928 h 146928"/>
                          <a:gd name="connsiteX5" fmla="*/ 0 w 714064"/>
                          <a:gd name="connsiteY5" fmla="*/ 146928 h 14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714064" h="146928" fill="none" extrusionOk="0">
                            <a:moveTo>
                              <a:pt x="0" y="146928"/>
                            </a:moveTo>
                            <a:cubicBezTo>
                              <a:pt x="36815" y="75882"/>
                              <a:pt x="81473" y="44681"/>
                              <a:pt x="115571" y="0"/>
                            </a:cubicBezTo>
                            <a:cubicBezTo>
                              <a:pt x="310764" y="-4386"/>
                              <a:pt x="370409" y="24116"/>
                              <a:pt x="598493" y="0"/>
                            </a:cubicBezTo>
                            <a:cubicBezTo>
                              <a:pt x="657357" y="71575"/>
                              <a:pt x="679655" y="121535"/>
                              <a:pt x="714064" y="146928"/>
                            </a:cubicBezTo>
                            <a:cubicBezTo>
                              <a:pt x="582095" y="177210"/>
                              <a:pt x="477049" y="131631"/>
                              <a:pt x="357032" y="146928"/>
                            </a:cubicBezTo>
                            <a:cubicBezTo>
                              <a:pt x="237015" y="162225"/>
                              <a:pt x="133870" y="144399"/>
                              <a:pt x="0" y="146928"/>
                            </a:cubicBezTo>
                            <a:close/>
                          </a:path>
                          <a:path w="714064" h="146928" stroke="0" extrusionOk="0">
                            <a:moveTo>
                              <a:pt x="0" y="146928"/>
                            </a:moveTo>
                            <a:cubicBezTo>
                              <a:pt x="43790" y="89546"/>
                              <a:pt x="97362" y="33964"/>
                              <a:pt x="115571" y="0"/>
                            </a:cubicBezTo>
                            <a:cubicBezTo>
                              <a:pt x="258847" y="-35240"/>
                              <a:pt x="387879" y="6089"/>
                              <a:pt x="598493" y="0"/>
                            </a:cubicBezTo>
                            <a:cubicBezTo>
                              <a:pt x="655776" y="42151"/>
                              <a:pt x="658811" y="79222"/>
                              <a:pt x="714064" y="146928"/>
                            </a:cubicBezTo>
                            <a:cubicBezTo>
                              <a:pt x="570800" y="187665"/>
                              <a:pt x="443544" y="134902"/>
                              <a:pt x="371313" y="146928"/>
                            </a:cubicBezTo>
                            <a:cubicBezTo>
                              <a:pt x="299082" y="158954"/>
                              <a:pt x="171321" y="135096"/>
                              <a:pt x="0" y="1469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19619590-275A-C109-AA0C-5D82AC0F8EA7}"/>
                  </a:ext>
                </a:extLst>
              </p:cNvPr>
              <p:cNvSpPr/>
              <p:nvPr/>
            </p:nvSpPr>
            <p:spPr>
              <a:xfrm>
                <a:off x="2432050" y="2326836"/>
                <a:ext cx="47823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61045942">
                      <a:custGeom>
                        <a:avLst/>
                        <a:gdLst>
                          <a:gd name="connsiteX0" fmla="*/ 0 w 47823"/>
                          <a:gd name="connsiteY0" fmla="*/ 0 h 130175"/>
                          <a:gd name="connsiteX1" fmla="*/ 47823 w 47823"/>
                          <a:gd name="connsiteY1" fmla="*/ 0 h 130175"/>
                          <a:gd name="connsiteX2" fmla="*/ 47823 w 47823"/>
                          <a:gd name="connsiteY2" fmla="*/ 130175 h 130175"/>
                          <a:gd name="connsiteX3" fmla="*/ 0 w 47823"/>
                          <a:gd name="connsiteY3" fmla="*/ 130175 h 130175"/>
                          <a:gd name="connsiteX4" fmla="*/ 0 w 47823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7823" h="130175" fill="none" extrusionOk="0">
                            <a:moveTo>
                              <a:pt x="0" y="0"/>
                            </a:moveTo>
                            <a:cubicBezTo>
                              <a:pt x="17780" y="-5404"/>
                              <a:pt x="24088" y="1668"/>
                              <a:pt x="47823" y="0"/>
                            </a:cubicBezTo>
                            <a:cubicBezTo>
                              <a:pt x="48575" y="63509"/>
                              <a:pt x="46088" y="76824"/>
                              <a:pt x="47823" y="130175"/>
                            </a:cubicBezTo>
                            <a:cubicBezTo>
                              <a:pt x="32409" y="133127"/>
                              <a:pt x="16003" y="125459"/>
                              <a:pt x="0" y="130175"/>
                            </a:cubicBezTo>
                            <a:cubicBezTo>
                              <a:pt x="-10838" y="88830"/>
                              <a:pt x="12959" y="34812"/>
                              <a:pt x="0" y="0"/>
                            </a:cubicBezTo>
                            <a:close/>
                          </a:path>
                          <a:path w="47823" h="130175" stroke="0" extrusionOk="0">
                            <a:moveTo>
                              <a:pt x="0" y="0"/>
                            </a:moveTo>
                            <a:cubicBezTo>
                              <a:pt x="16298" y="-5644"/>
                              <a:pt x="29558" y="1178"/>
                              <a:pt x="47823" y="0"/>
                            </a:cubicBezTo>
                            <a:cubicBezTo>
                              <a:pt x="52809" y="38947"/>
                              <a:pt x="39903" y="97432"/>
                              <a:pt x="47823" y="130175"/>
                            </a:cubicBezTo>
                            <a:cubicBezTo>
                              <a:pt x="27689" y="131533"/>
                              <a:pt x="15958" y="126278"/>
                              <a:pt x="0" y="130175"/>
                            </a:cubicBezTo>
                            <a:cubicBezTo>
                              <a:pt x="-3444" y="69779"/>
                              <a:pt x="13801" y="5823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8843C379-8E80-A467-1EDB-2DAE1ABDA2DE}"/>
                  </a:ext>
                </a:extLst>
              </p:cNvPr>
              <p:cNvSpPr/>
              <p:nvPr/>
            </p:nvSpPr>
            <p:spPr>
              <a:xfrm>
                <a:off x="2981362" y="2326836"/>
                <a:ext cx="47823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919216766">
                      <a:custGeom>
                        <a:avLst/>
                        <a:gdLst>
                          <a:gd name="connsiteX0" fmla="*/ 0 w 47823"/>
                          <a:gd name="connsiteY0" fmla="*/ 0 h 130175"/>
                          <a:gd name="connsiteX1" fmla="*/ 47823 w 47823"/>
                          <a:gd name="connsiteY1" fmla="*/ 0 h 130175"/>
                          <a:gd name="connsiteX2" fmla="*/ 47823 w 47823"/>
                          <a:gd name="connsiteY2" fmla="*/ 130175 h 130175"/>
                          <a:gd name="connsiteX3" fmla="*/ 0 w 47823"/>
                          <a:gd name="connsiteY3" fmla="*/ 130175 h 130175"/>
                          <a:gd name="connsiteX4" fmla="*/ 0 w 47823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7823" h="130175" fill="none" extrusionOk="0">
                            <a:moveTo>
                              <a:pt x="0" y="0"/>
                            </a:moveTo>
                            <a:cubicBezTo>
                              <a:pt x="18785" y="-3790"/>
                              <a:pt x="33216" y="2578"/>
                              <a:pt x="47823" y="0"/>
                            </a:cubicBezTo>
                            <a:cubicBezTo>
                              <a:pt x="61449" y="29807"/>
                              <a:pt x="41615" y="77985"/>
                              <a:pt x="47823" y="130175"/>
                            </a:cubicBezTo>
                            <a:cubicBezTo>
                              <a:pt x="24027" y="135437"/>
                              <a:pt x="10256" y="128073"/>
                              <a:pt x="0" y="130175"/>
                            </a:cubicBezTo>
                            <a:cubicBezTo>
                              <a:pt x="-10570" y="88333"/>
                              <a:pt x="14387" y="61911"/>
                              <a:pt x="0" y="0"/>
                            </a:cubicBezTo>
                            <a:close/>
                          </a:path>
                          <a:path w="47823" h="130175" stroke="0" extrusionOk="0">
                            <a:moveTo>
                              <a:pt x="0" y="0"/>
                            </a:moveTo>
                            <a:cubicBezTo>
                              <a:pt x="11761" y="-3219"/>
                              <a:pt x="33592" y="5058"/>
                              <a:pt x="47823" y="0"/>
                            </a:cubicBezTo>
                            <a:cubicBezTo>
                              <a:pt x="57986" y="38721"/>
                              <a:pt x="34296" y="75402"/>
                              <a:pt x="47823" y="130175"/>
                            </a:cubicBezTo>
                            <a:cubicBezTo>
                              <a:pt x="31803" y="131574"/>
                              <a:pt x="11713" y="124627"/>
                              <a:pt x="0" y="130175"/>
                            </a:cubicBezTo>
                            <a:cubicBezTo>
                              <a:pt x="-7053" y="101705"/>
                              <a:pt x="673" y="33584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4A616421-F76F-6B18-2217-3F62F17539A8}"/>
                  </a:ext>
                </a:extLst>
              </p:cNvPr>
              <p:cNvSpPr/>
              <p:nvPr/>
            </p:nvSpPr>
            <p:spPr>
              <a:xfrm>
                <a:off x="2613827" y="2326836"/>
                <a:ext cx="45719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042316479">
                      <a:custGeom>
                        <a:avLst/>
                        <a:gdLst>
                          <a:gd name="connsiteX0" fmla="*/ 0 w 45719"/>
                          <a:gd name="connsiteY0" fmla="*/ 0 h 130175"/>
                          <a:gd name="connsiteX1" fmla="*/ 45719 w 45719"/>
                          <a:gd name="connsiteY1" fmla="*/ 0 h 130175"/>
                          <a:gd name="connsiteX2" fmla="*/ 45719 w 45719"/>
                          <a:gd name="connsiteY2" fmla="*/ 130175 h 130175"/>
                          <a:gd name="connsiteX3" fmla="*/ 0 w 45719"/>
                          <a:gd name="connsiteY3" fmla="*/ 130175 h 130175"/>
                          <a:gd name="connsiteX4" fmla="*/ 0 w 45719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719" h="130175" fill="none" extrusionOk="0">
                            <a:moveTo>
                              <a:pt x="0" y="0"/>
                            </a:moveTo>
                            <a:cubicBezTo>
                              <a:pt x="18525" y="-4293"/>
                              <a:pt x="24440" y="2872"/>
                              <a:pt x="45719" y="0"/>
                            </a:cubicBezTo>
                            <a:cubicBezTo>
                              <a:pt x="55804" y="35275"/>
                              <a:pt x="45095" y="91263"/>
                              <a:pt x="45719" y="130175"/>
                            </a:cubicBezTo>
                            <a:cubicBezTo>
                              <a:pt x="32368" y="131548"/>
                              <a:pt x="17487" y="129739"/>
                              <a:pt x="0" y="130175"/>
                            </a:cubicBezTo>
                            <a:cubicBezTo>
                              <a:pt x="-2892" y="91677"/>
                              <a:pt x="11234" y="51662"/>
                              <a:pt x="0" y="0"/>
                            </a:cubicBezTo>
                            <a:close/>
                          </a:path>
                          <a:path w="45719" h="130175" stroke="0" extrusionOk="0">
                            <a:moveTo>
                              <a:pt x="0" y="0"/>
                            </a:moveTo>
                            <a:cubicBezTo>
                              <a:pt x="22857" y="-5457"/>
                              <a:pt x="32624" y="2886"/>
                              <a:pt x="45719" y="0"/>
                            </a:cubicBezTo>
                            <a:cubicBezTo>
                              <a:pt x="49795" y="47926"/>
                              <a:pt x="31948" y="84347"/>
                              <a:pt x="45719" y="130175"/>
                            </a:cubicBezTo>
                            <a:cubicBezTo>
                              <a:pt x="36492" y="132386"/>
                              <a:pt x="22185" y="128110"/>
                              <a:pt x="0" y="130175"/>
                            </a:cubicBezTo>
                            <a:cubicBezTo>
                              <a:pt x="-7115" y="76971"/>
                              <a:pt x="11821" y="5203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E5921217-E7E5-CF74-F777-5BA7A1E48CE1}"/>
                  </a:ext>
                </a:extLst>
              </p:cNvPr>
              <p:cNvSpPr/>
              <p:nvPr/>
            </p:nvSpPr>
            <p:spPr>
              <a:xfrm>
                <a:off x="2813852" y="2326836"/>
                <a:ext cx="45719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178289732">
                      <a:custGeom>
                        <a:avLst/>
                        <a:gdLst>
                          <a:gd name="connsiteX0" fmla="*/ 0 w 45719"/>
                          <a:gd name="connsiteY0" fmla="*/ 0 h 130175"/>
                          <a:gd name="connsiteX1" fmla="*/ 45719 w 45719"/>
                          <a:gd name="connsiteY1" fmla="*/ 0 h 130175"/>
                          <a:gd name="connsiteX2" fmla="*/ 45719 w 45719"/>
                          <a:gd name="connsiteY2" fmla="*/ 130175 h 130175"/>
                          <a:gd name="connsiteX3" fmla="*/ 0 w 45719"/>
                          <a:gd name="connsiteY3" fmla="*/ 130175 h 130175"/>
                          <a:gd name="connsiteX4" fmla="*/ 0 w 45719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719" h="130175" fill="none" extrusionOk="0">
                            <a:moveTo>
                              <a:pt x="0" y="0"/>
                            </a:moveTo>
                            <a:cubicBezTo>
                              <a:pt x="16197" y="-2641"/>
                              <a:pt x="34882" y="253"/>
                              <a:pt x="45719" y="0"/>
                            </a:cubicBezTo>
                            <a:cubicBezTo>
                              <a:pt x="59774" y="60350"/>
                              <a:pt x="44621" y="76012"/>
                              <a:pt x="45719" y="130175"/>
                            </a:cubicBezTo>
                            <a:cubicBezTo>
                              <a:pt x="30104" y="134665"/>
                              <a:pt x="11310" y="125457"/>
                              <a:pt x="0" y="130175"/>
                            </a:cubicBezTo>
                            <a:cubicBezTo>
                              <a:pt x="-4155" y="67706"/>
                              <a:pt x="13872" y="60825"/>
                              <a:pt x="0" y="0"/>
                            </a:cubicBezTo>
                            <a:close/>
                          </a:path>
                          <a:path w="45719" h="130175" stroke="0" extrusionOk="0">
                            <a:moveTo>
                              <a:pt x="0" y="0"/>
                            </a:moveTo>
                            <a:cubicBezTo>
                              <a:pt x="12177" y="-4239"/>
                              <a:pt x="31596" y="411"/>
                              <a:pt x="45719" y="0"/>
                            </a:cubicBezTo>
                            <a:cubicBezTo>
                              <a:pt x="45775" y="58962"/>
                              <a:pt x="31659" y="74051"/>
                              <a:pt x="45719" y="130175"/>
                            </a:cubicBezTo>
                            <a:cubicBezTo>
                              <a:pt x="28797" y="132358"/>
                              <a:pt x="19005" y="126475"/>
                              <a:pt x="0" y="130175"/>
                            </a:cubicBezTo>
                            <a:cubicBezTo>
                              <a:pt x="-9057" y="102169"/>
                              <a:pt x="5062" y="55869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55BD2C73-204B-ADC7-547E-18F975F585FE}"/>
                  </a:ext>
                </a:extLst>
              </p:cNvPr>
              <p:cNvSpPr/>
              <p:nvPr/>
            </p:nvSpPr>
            <p:spPr>
              <a:xfrm>
                <a:off x="2628589" y="2241550"/>
                <a:ext cx="213036" cy="100722"/>
              </a:xfrm>
              <a:prstGeom prst="trapezoid">
                <a:avLst>
                  <a:gd name="adj" fmla="val 78658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585600559">
                      <a:custGeom>
                        <a:avLst/>
                        <a:gdLst>
                          <a:gd name="connsiteX0" fmla="*/ 0 w 213036"/>
                          <a:gd name="connsiteY0" fmla="*/ 100722 h 100722"/>
                          <a:gd name="connsiteX1" fmla="*/ 79226 w 213036"/>
                          <a:gd name="connsiteY1" fmla="*/ 0 h 100722"/>
                          <a:gd name="connsiteX2" fmla="*/ 133810 w 213036"/>
                          <a:gd name="connsiteY2" fmla="*/ 0 h 100722"/>
                          <a:gd name="connsiteX3" fmla="*/ 213036 w 213036"/>
                          <a:gd name="connsiteY3" fmla="*/ 100722 h 100722"/>
                          <a:gd name="connsiteX4" fmla="*/ 0 w 213036"/>
                          <a:gd name="connsiteY4" fmla="*/ 100722 h 1007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3036" h="100722" fill="none" extrusionOk="0">
                            <a:moveTo>
                              <a:pt x="0" y="100722"/>
                            </a:moveTo>
                            <a:cubicBezTo>
                              <a:pt x="24259" y="67874"/>
                              <a:pt x="45408" y="43501"/>
                              <a:pt x="79226" y="0"/>
                            </a:cubicBezTo>
                            <a:cubicBezTo>
                              <a:pt x="93747" y="-5227"/>
                              <a:pt x="114253" y="306"/>
                              <a:pt x="133810" y="0"/>
                            </a:cubicBezTo>
                            <a:cubicBezTo>
                              <a:pt x="157182" y="19619"/>
                              <a:pt x="184806" y="85468"/>
                              <a:pt x="213036" y="100722"/>
                            </a:cubicBezTo>
                            <a:cubicBezTo>
                              <a:pt x="155029" y="124023"/>
                              <a:pt x="97712" y="94113"/>
                              <a:pt x="0" y="100722"/>
                            </a:cubicBezTo>
                            <a:close/>
                          </a:path>
                          <a:path w="213036" h="100722" stroke="0" extrusionOk="0">
                            <a:moveTo>
                              <a:pt x="0" y="100722"/>
                            </a:moveTo>
                            <a:cubicBezTo>
                              <a:pt x="17463" y="55103"/>
                              <a:pt x="66171" y="26866"/>
                              <a:pt x="79226" y="0"/>
                            </a:cubicBezTo>
                            <a:cubicBezTo>
                              <a:pt x="105288" y="-5802"/>
                              <a:pt x="114957" y="2183"/>
                              <a:pt x="133810" y="0"/>
                            </a:cubicBezTo>
                            <a:cubicBezTo>
                              <a:pt x="159231" y="28880"/>
                              <a:pt x="190707" y="72664"/>
                              <a:pt x="213036" y="100722"/>
                            </a:cubicBezTo>
                            <a:cubicBezTo>
                              <a:pt x="136454" y="120789"/>
                              <a:pt x="102519" y="77718"/>
                              <a:pt x="0" y="10072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BD76EA1F-DBE5-CCD3-F578-B6C42468152B}"/>
                  </a:ext>
                </a:extLst>
              </p:cNvPr>
              <p:cNvSpPr/>
              <p:nvPr/>
            </p:nvSpPr>
            <p:spPr>
              <a:xfrm>
                <a:off x="2615144" y="2326397"/>
                <a:ext cx="245532" cy="48504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194616094">
                      <a:custGeom>
                        <a:avLst/>
                        <a:gdLst>
                          <a:gd name="connsiteX0" fmla="*/ 0 w 245532"/>
                          <a:gd name="connsiteY0" fmla="*/ 0 h 48504"/>
                          <a:gd name="connsiteX1" fmla="*/ 245532 w 245532"/>
                          <a:gd name="connsiteY1" fmla="*/ 0 h 48504"/>
                          <a:gd name="connsiteX2" fmla="*/ 245532 w 245532"/>
                          <a:gd name="connsiteY2" fmla="*/ 48504 h 48504"/>
                          <a:gd name="connsiteX3" fmla="*/ 0 w 245532"/>
                          <a:gd name="connsiteY3" fmla="*/ 48504 h 48504"/>
                          <a:gd name="connsiteX4" fmla="*/ 0 w 245532"/>
                          <a:gd name="connsiteY4" fmla="*/ 0 h 485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5532" h="48504" fill="none" extrusionOk="0">
                            <a:moveTo>
                              <a:pt x="0" y="0"/>
                            </a:moveTo>
                            <a:cubicBezTo>
                              <a:pt x="73945" y="-6630"/>
                              <a:pt x="145323" y="20472"/>
                              <a:pt x="245532" y="0"/>
                            </a:cubicBezTo>
                            <a:cubicBezTo>
                              <a:pt x="248623" y="18292"/>
                              <a:pt x="241200" y="32688"/>
                              <a:pt x="245532" y="48504"/>
                            </a:cubicBezTo>
                            <a:cubicBezTo>
                              <a:pt x="137533" y="55907"/>
                              <a:pt x="79970" y="45428"/>
                              <a:pt x="0" y="48504"/>
                            </a:cubicBezTo>
                            <a:cubicBezTo>
                              <a:pt x="-1942" y="30334"/>
                              <a:pt x="377" y="20145"/>
                              <a:pt x="0" y="0"/>
                            </a:cubicBezTo>
                            <a:close/>
                          </a:path>
                          <a:path w="245532" h="48504" stroke="0" extrusionOk="0">
                            <a:moveTo>
                              <a:pt x="0" y="0"/>
                            </a:moveTo>
                            <a:cubicBezTo>
                              <a:pt x="108676" y="-5374"/>
                              <a:pt x="175250" y="24550"/>
                              <a:pt x="245532" y="0"/>
                            </a:cubicBezTo>
                            <a:cubicBezTo>
                              <a:pt x="249772" y="15017"/>
                              <a:pt x="244598" y="38200"/>
                              <a:pt x="245532" y="48504"/>
                            </a:cubicBezTo>
                            <a:cubicBezTo>
                              <a:pt x="183082" y="73380"/>
                              <a:pt x="71233" y="40081"/>
                              <a:pt x="0" y="48504"/>
                            </a:cubicBezTo>
                            <a:cubicBezTo>
                              <a:pt x="-2325" y="34303"/>
                              <a:pt x="2960" y="2311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AD4EF41D-B614-1FE6-0D49-5B3A3880C4E6}"/>
                </a:ext>
              </a:extLst>
            </p:cNvPr>
            <p:cNvSpPr/>
            <p:nvPr/>
          </p:nvSpPr>
          <p:spPr>
            <a:xfrm>
              <a:off x="4927749" y="1413840"/>
              <a:ext cx="101056" cy="201491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411475118">
                    <a:custGeom>
                      <a:avLst/>
                      <a:gdLst>
                        <a:gd name="connsiteX0" fmla="*/ 0 w 101056"/>
                        <a:gd name="connsiteY0" fmla="*/ 0 h 201491"/>
                        <a:gd name="connsiteX1" fmla="*/ 101056 w 101056"/>
                        <a:gd name="connsiteY1" fmla="*/ 0 h 201491"/>
                        <a:gd name="connsiteX2" fmla="*/ 101056 w 101056"/>
                        <a:gd name="connsiteY2" fmla="*/ 201491 h 201491"/>
                        <a:gd name="connsiteX3" fmla="*/ 0 w 101056"/>
                        <a:gd name="connsiteY3" fmla="*/ 201491 h 201491"/>
                        <a:gd name="connsiteX4" fmla="*/ 0 w 101056"/>
                        <a:gd name="connsiteY4" fmla="*/ 0 h 2014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1056" h="201491" fill="none" extrusionOk="0">
                          <a:moveTo>
                            <a:pt x="0" y="0"/>
                          </a:moveTo>
                          <a:cubicBezTo>
                            <a:pt x="48574" y="-6286"/>
                            <a:pt x="55397" y="8871"/>
                            <a:pt x="101056" y="0"/>
                          </a:cubicBezTo>
                          <a:cubicBezTo>
                            <a:pt x="106146" y="43818"/>
                            <a:pt x="90943" y="101774"/>
                            <a:pt x="101056" y="201491"/>
                          </a:cubicBezTo>
                          <a:cubicBezTo>
                            <a:pt x="77499" y="212894"/>
                            <a:pt x="44077" y="200295"/>
                            <a:pt x="0" y="201491"/>
                          </a:cubicBezTo>
                          <a:cubicBezTo>
                            <a:pt x="-19865" y="129874"/>
                            <a:pt x="995" y="90938"/>
                            <a:pt x="0" y="0"/>
                          </a:cubicBezTo>
                          <a:close/>
                        </a:path>
                        <a:path w="101056" h="201491" stroke="0" extrusionOk="0">
                          <a:moveTo>
                            <a:pt x="0" y="0"/>
                          </a:moveTo>
                          <a:cubicBezTo>
                            <a:pt x="38404" y="-188"/>
                            <a:pt x="58927" y="9257"/>
                            <a:pt x="101056" y="0"/>
                          </a:cubicBezTo>
                          <a:cubicBezTo>
                            <a:pt x="111006" y="75785"/>
                            <a:pt x="77258" y="136305"/>
                            <a:pt x="101056" y="201491"/>
                          </a:cubicBezTo>
                          <a:cubicBezTo>
                            <a:pt x="67379" y="208704"/>
                            <a:pt x="44856" y="195893"/>
                            <a:pt x="0" y="201491"/>
                          </a:cubicBezTo>
                          <a:cubicBezTo>
                            <a:pt x="-8506" y="152836"/>
                            <a:pt x="22933" y="91532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C24CD0-D6FC-6DF4-6133-EFD19CC8C9C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0E06458-A831-1011-A657-0B391B7D3AFE}"/>
              </a:ext>
            </a:extLst>
          </p:cNvPr>
          <p:cNvGrpSpPr/>
          <p:nvPr/>
        </p:nvGrpSpPr>
        <p:grpSpPr>
          <a:xfrm>
            <a:off x="4363307" y="2041592"/>
            <a:ext cx="3465385" cy="3551534"/>
            <a:chOff x="3764440" y="951261"/>
            <a:chExt cx="2417876" cy="2477984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843B91F-6488-5065-F07A-6B18486083F2}"/>
                </a:ext>
              </a:extLst>
            </p:cNvPr>
            <p:cNvSpPr/>
            <p:nvPr/>
          </p:nvSpPr>
          <p:spPr>
            <a:xfrm>
              <a:off x="4649475" y="951261"/>
              <a:ext cx="647864" cy="587994"/>
            </a:xfrm>
            <a:custGeom>
              <a:avLst/>
              <a:gdLst>
                <a:gd name="connsiteX0" fmla="*/ 581223 w 1160163"/>
                <a:gd name="connsiteY0" fmla="*/ 0 h 1052950"/>
                <a:gd name="connsiteX1" fmla="*/ 691388 w 1160163"/>
                <a:gd name="connsiteY1" fmla="*/ 73022 h 1052950"/>
                <a:gd name="connsiteX2" fmla="*/ 692536 w 1160163"/>
                <a:gd name="connsiteY2" fmla="*/ 78708 h 1052950"/>
                <a:gd name="connsiteX3" fmla="*/ 695076 w 1160163"/>
                <a:gd name="connsiteY3" fmla="*/ 78708 h 1052950"/>
                <a:gd name="connsiteX4" fmla="*/ 1160163 w 1160163"/>
                <a:gd name="connsiteY4" fmla="*/ 765998 h 1052950"/>
                <a:gd name="connsiteX5" fmla="*/ 579929 w 1160163"/>
                <a:gd name="connsiteY5" fmla="*/ 1052950 h 1052950"/>
                <a:gd name="connsiteX6" fmla="*/ 0 w 1160163"/>
                <a:gd name="connsiteY6" fmla="*/ 766149 h 1052950"/>
                <a:gd name="connsiteX7" fmla="*/ 465188 w 1160163"/>
                <a:gd name="connsiteY7" fmla="*/ 78708 h 1052950"/>
                <a:gd name="connsiteX8" fmla="*/ 469911 w 1160163"/>
                <a:gd name="connsiteY8" fmla="*/ 78708 h 1052950"/>
                <a:gd name="connsiteX9" fmla="*/ 471059 w 1160163"/>
                <a:gd name="connsiteY9" fmla="*/ 73022 h 1052950"/>
                <a:gd name="connsiteX10" fmla="*/ 581223 w 1160163"/>
                <a:gd name="connsiteY10" fmla="*/ 0 h 105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0163" h="1052950">
                  <a:moveTo>
                    <a:pt x="581223" y="0"/>
                  </a:moveTo>
                  <a:cubicBezTo>
                    <a:pt x="630746" y="0"/>
                    <a:pt x="673237" y="30110"/>
                    <a:pt x="691388" y="73022"/>
                  </a:cubicBezTo>
                  <a:lnTo>
                    <a:pt x="692536" y="78708"/>
                  </a:lnTo>
                  <a:lnTo>
                    <a:pt x="695076" y="78708"/>
                  </a:lnTo>
                  <a:lnTo>
                    <a:pt x="1160163" y="765998"/>
                  </a:lnTo>
                  <a:lnTo>
                    <a:pt x="579929" y="1052950"/>
                  </a:lnTo>
                  <a:lnTo>
                    <a:pt x="0" y="766149"/>
                  </a:lnTo>
                  <a:lnTo>
                    <a:pt x="465188" y="78708"/>
                  </a:lnTo>
                  <a:lnTo>
                    <a:pt x="469911" y="78708"/>
                  </a:lnTo>
                  <a:lnTo>
                    <a:pt x="471059" y="73022"/>
                  </a:lnTo>
                  <a:cubicBezTo>
                    <a:pt x="489209" y="30110"/>
                    <a:pt x="531700" y="0"/>
                    <a:pt x="581223" y="0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317146438">
                    <a:custGeom>
                      <a:avLst/>
                      <a:gdLst>
                        <a:gd name="connsiteX0" fmla="*/ 324569 w 647864"/>
                        <a:gd name="connsiteY0" fmla="*/ 0 h 587994"/>
                        <a:gd name="connsiteX1" fmla="*/ 386088 w 647864"/>
                        <a:gd name="connsiteY1" fmla="*/ 40777 h 587994"/>
                        <a:gd name="connsiteX2" fmla="*/ 386729 w 647864"/>
                        <a:gd name="connsiteY2" fmla="*/ 43952 h 587994"/>
                        <a:gd name="connsiteX3" fmla="*/ 388147 w 647864"/>
                        <a:gd name="connsiteY3" fmla="*/ 43952 h 587994"/>
                        <a:gd name="connsiteX4" fmla="*/ 647864 w 647864"/>
                        <a:gd name="connsiteY4" fmla="*/ 427752 h 587994"/>
                        <a:gd name="connsiteX5" fmla="*/ 323846 w 647864"/>
                        <a:gd name="connsiteY5" fmla="*/ 587994 h 587994"/>
                        <a:gd name="connsiteX6" fmla="*/ 0 w 647864"/>
                        <a:gd name="connsiteY6" fmla="*/ 427837 h 587994"/>
                        <a:gd name="connsiteX7" fmla="*/ 259772 w 647864"/>
                        <a:gd name="connsiteY7" fmla="*/ 43952 h 587994"/>
                        <a:gd name="connsiteX8" fmla="*/ 262410 w 647864"/>
                        <a:gd name="connsiteY8" fmla="*/ 43952 h 587994"/>
                        <a:gd name="connsiteX9" fmla="*/ 263051 w 647864"/>
                        <a:gd name="connsiteY9" fmla="*/ 40777 h 587994"/>
                        <a:gd name="connsiteX10" fmla="*/ 324569 w 647864"/>
                        <a:gd name="connsiteY10" fmla="*/ 0 h 5879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647864" h="587994" fill="none" extrusionOk="0">
                          <a:moveTo>
                            <a:pt x="324569" y="0"/>
                          </a:moveTo>
                          <a:cubicBezTo>
                            <a:pt x="352349" y="-1886"/>
                            <a:pt x="377199" y="17013"/>
                            <a:pt x="386088" y="40777"/>
                          </a:cubicBezTo>
                          <a:cubicBezTo>
                            <a:pt x="386651" y="41641"/>
                            <a:pt x="386478" y="42724"/>
                            <a:pt x="386729" y="43952"/>
                          </a:cubicBezTo>
                          <a:cubicBezTo>
                            <a:pt x="387228" y="43859"/>
                            <a:pt x="387748" y="44065"/>
                            <a:pt x="388147" y="43952"/>
                          </a:cubicBezTo>
                          <a:cubicBezTo>
                            <a:pt x="513174" y="190390"/>
                            <a:pt x="523191" y="277033"/>
                            <a:pt x="647864" y="427752"/>
                          </a:cubicBezTo>
                          <a:cubicBezTo>
                            <a:pt x="509448" y="510306"/>
                            <a:pt x="400122" y="521466"/>
                            <a:pt x="323846" y="587994"/>
                          </a:cubicBezTo>
                          <a:cubicBezTo>
                            <a:pt x="161103" y="530299"/>
                            <a:pt x="161366" y="473143"/>
                            <a:pt x="0" y="427837"/>
                          </a:cubicBezTo>
                          <a:cubicBezTo>
                            <a:pt x="20797" y="313170"/>
                            <a:pt x="241048" y="157430"/>
                            <a:pt x="259772" y="43952"/>
                          </a:cubicBezTo>
                          <a:cubicBezTo>
                            <a:pt x="260733" y="43796"/>
                            <a:pt x="261400" y="44061"/>
                            <a:pt x="262410" y="43952"/>
                          </a:cubicBezTo>
                          <a:cubicBezTo>
                            <a:pt x="262427" y="43231"/>
                            <a:pt x="263100" y="41632"/>
                            <a:pt x="263051" y="40777"/>
                          </a:cubicBezTo>
                          <a:cubicBezTo>
                            <a:pt x="268911" y="18648"/>
                            <a:pt x="298402" y="1138"/>
                            <a:pt x="324569" y="0"/>
                          </a:cubicBezTo>
                          <a:close/>
                        </a:path>
                        <a:path w="647864" h="587994" stroke="0" extrusionOk="0">
                          <a:moveTo>
                            <a:pt x="324569" y="0"/>
                          </a:moveTo>
                          <a:cubicBezTo>
                            <a:pt x="352559" y="3847"/>
                            <a:pt x="380662" y="20015"/>
                            <a:pt x="386088" y="40777"/>
                          </a:cubicBezTo>
                          <a:cubicBezTo>
                            <a:pt x="386403" y="41500"/>
                            <a:pt x="386323" y="42611"/>
                            <a:pt x="386729" y="43952"/>
                          </a:cubicBezTo>
                          <a:cubicBezTo>
                            <a:pt x="387292" y="43919"/>
                            <a:pt x="387451" y="43988"/>
                            <a:pt x="388147" y="43952"/>
                          </a:cubicBezTo>
                          <a:cubicBezTo>
                            <a:pt x="487481" y="159815"/>
                            <a:pt x="524810" y="335797"/>
                            <a:pt x="647864" y="427752"/>
                          </a:cubicBezTo>
                          <a:cubicBezTo>
                            <a:pt x="519331" y="509770"/>
                            <a:pt x="430452" y="520068"/>
                            <a:pt x="323846" y="587994"/>
                          </a:cubicBezTo>
                          <a:cubicBezTo>
                            <a:pt x="185533" y="556678"/>
                            <a:pt x="88362" y="438613"/>
                            <a:pt x="0" y="427837"/>
                          </a:cubicBezTo>
                          <a:cubicBezTo>
                            <a:pt x="84248" y="220572"/>
                            <a:pt x="206065" y="123815"/>
                            <a:pt x="259772" y="43952"/>
                          </a:cubicBezTo>
                          <a:cubicBezTo>
                            <a:pt x="260546" y="43735"/>
                            <a:pt x="261166" y="44237"/>
                            <a:pt x="262410" y="43952"/>
                          </a:cubicBezTo>
                          <a:cubicBezTo>
                            <a:pt x="262487" y="42813"/>
                            <a:pt x="263084" y="41529"/>
                            <a:pt x="263051" y="40777"/>
                          </a:cubicBezTo>
                          <a:cubicBezTo>
                            <a:pt x="273358" y="10635"/>
                            <a:pt x="293039" y="-6927"/>
                            <a:pt x="32456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0863F10B-CCB5-60D4-B5FC-83B1899D7C8D}"/>
                </a:ext>
              </a:extLst>
            </p:cNvPr>
            <p:cNvSpPr/>
            <p:nvPr/>
          </p:nvSpPr>
          <p:spPr>
            <a:xfrm>
              <a:off x="4703825" y="1037668"/>
              <a:ext cx="538993" cy="427402"/>
            </a:xfrm>
            <a:prstGeom prst="triangle">
              <a:avLst/>
            </a:prstGeom>
            <a:solidFill>
              <a:srgbClr val="00CC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609516050">
                    <a:custGeom>
                      <a:avLst/>
                      <a:gdLst>
                        <a:gd name="connsiteX0" fmla="*/ 0 w 538993"/>
                        <a:gd name="connsiteY0" fmla="*/ 427402 h 427402"/>
                        <a:gd name="connsiteX1" fmla="*/ 269497 w 538993"/>
                        <a:gd name="connsiteY1" fmla="*/ 0 h 427402"/>
                        <a:gd name="connsiteX2" fmla="*/ 538993 w 538993"/>
                        <a:gd name="connsiteY2" fmla="*/ 427402 h 427402"/>
                        <a:gd name="connsiteX3" fmla="*/ 0 w 538993"/>
                        <a:gd name="connsiteY3" fmla="*/ 427402 h 4274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8993" h="427402" fill="none" extrusionOk="0">
                          <a:moveTo>
                            <a:pt x="0" y="427402"/>
                          </a:moveTo>
                          <a:cubicBezTo>
                            <a:pt x="105105" y="242017"/>
                            <a:pt x="208252" y="116576"/>
                            <a:pt x="269497" y="0"/>
                          </a:cubicBezTo>
                          <a:cubicBezTo>
                            <a:pt x="339504" y="85799"/>
                            <a:pt x="407188" y="304826"/>
                            <a:pt x="538993" y="427402"/>
                          </a:cubicBezTo>
                          <a:cubicBezTo>
                            <a:pt x="368953" y="452329"/>
                            <a:pt x="256216" y="397655"/>
                            <a:pt x="0" y="427402"/>
                          </a:cubicBezTo>
                          <a:close/>
                        </a:path>
                        <a:path w="538993" h="427402" stroke="0" extrusionOk="0">
                          <a:moveTo>
                            <a:pt x="0" y="427402"/>
                          </a:moveTo>
                          <a:cubicBezTo>
                            <a:pt x="57894" y="223141"/>
                            <a:pt x="229777" y="164602"/>
                            <a:pt x="269497" y="0"/>
                          </a:cubicBezTo>
                          <a:cubicBezTo>
                            <a:pt x="377112" y="132659"/>
                            <a:pt x="408616" y="315365"/>
                            <a:pt x="538993" y="427402"/>
                          </a:cubicBezTo>
                          <a:cubicBezTo>
                            <a:pt x="384907" y="452411"/>
                            <a:pt x="236171" y="371873"/>
                            <a:pt x="0" y="42740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08EADA-6EAB-80AF-1143-486D9FF66FD3}"/>
                </a:ext>
              </a:extLst>
            </p:cNvPr>
            <p:cNvSpPr/>
            <p:nvPr/>
          </p:nvSpPr>
          <p:spPr>
            <a:xfrm rot="10800000">
              <a:off x="3764440" y="1171935"/>
              <a:ext cx="2417876" cy="2257310"/>
            </a:xfrm>
            <a:custGeom>
              <a:avLst/>
              <a:gdLst>
                <a:gd name="connsiteX0" fmla="*/ 3219155 w 4070552"/>
                <a:gd name="connsiteY0" fmla="*/ 3861075 h 3861075"/>
                <a:gd name="connsiteX1" fmla="*/ 3172617 w 4070552"/>
                <a:gd name="connsiteY1" fmla="*/ 3851679 h 3861075"/>
                <a:gd name="connsiteX2" fmla="*/ 3165843 w 4070552"/>
                <a:gd name="connsiteY2" fmla="*/ 3847112 h 3861075"/>
                <a:gd name="connsiteX3" fmla="*/ 3165199 w 4070552"/>
                <a:gd name="connsiteY3" fmla="*/ 3847560 h 3861075"/>
                <a:gd name="connsiteX4" fmla="*/ 2035377 w 4070552"/>
                <a:gd name="connsiteY4" fmla="*/ 3436922 h 3861075"/>
                <a:gd name="connsiteX5" fmla="*/ 910441 w 4070552"/>
                <a:gd name="connsiteY5" fmla="*/ 3845784 h 3861075"/>
                <a:gd name="connsiteX6" fmla="*/ 907808 w 4070552"/>
                <a:gd name="connsiteY6" fmla="*/ 3843953 h 3861075"/>
                <a:gd name="connsiteX7" fmla="*/ 896349 w 4070552"/>
                <a:gd name="connsiteY7" fmla="*/ 3851679 h 3861075"/>
                <a:gd name="connsiteX8" fmla="*/ 849811 w 4070552"/>
                <a:gd name="connsiteY8" fmla="*/ 3861075 h 3861075"/>
                <a:gd name="connsiteX9" fmla="*/ 730251 w 4070552"/>
                <a:gd name="connsiteY9" fmla="*/ 3741515 h 3861075"/>
                <a:gd name="connsiteX10" fmla="*/ 733975 w 4070552"/>
                <a:gd name="connsiteY10" fmla="*/ 3723068 h 3861075"/>
                <a:gd name="connsiteX11" fmla="*/ 731712 w 4070552"/>
                <a:gd name="connsiteY11" fmla="*/ 3721494 h 3861075"/>
                <a:gd name="connsiteX12" fmla="*/ 775989 w 4070552"/>
                <a:gd name="connsiteY12" fmla="*/ 2528659 h 3861075"/>
                <a:gd name="connsiteX13" fmla="*/ 37397 w 4070552"/>
                <a:gd name="connsiteY13" fmla="*/ 1593975 h 3861075"/>
                <a:gd name="connsiteX14" fmla="*/ 35018 w 4070552"/>
                <a:gd name="connsiteY14" fmla="*/ 1592371 h 3861075"/>
                <a:gd name="connsiteX15" fmla="*/ 28558 w 4070552"/>
                <a:gd name="connsiteY15" fmla="*/ 1582788 h 3861075"/>
                <a:gd name="connsiteX16" fmla="*/ 27136 w 4070552"/>
                <a:gd name="connsiteY16" fmla="*/ 1580989 h 3861075"/>
                <a:gd name="connsiteX17" fmla="*/ 27204 w 4070552"/>
                <a:gd name="connsiteY17" fmla="*/ 1580780 h 3861075"/>
                <a:gd name="connsiteX18" fmla="*/ 9395 w 4070552"/>
                <a:gd name="connsiteY18" fmla="*/ 1554367 h 3861075"/>
                <a:gd name="connsiteX19" fmla="*/ 0 w 4070552"/>
                <a:gd name="connsiteY19" fmla="*/ 1507829 h 3861075"/>
                <a:gd name="connsiteX20" fmla="*/ 73022 w 4070552"/>
                <a:gd name="connsiteY20" fmla="*/ 1397665 h 3861075"/>
                <a:gd name="connsiteX21" fmla="*/ 87626 w 4070552"/>
                <a:gd name="connsiteY21" fmla="*/ 1394716 h 3861075"/>
                <a:gd name="connsiteX22" fmla="*/ 89492 w 4070552"/>
                <a:gd name="connsiteY22" fmla="*/ 1388971 h 3861075"/>
                <a:gd name="connsiteX23" fmla="*/ 1257033 w 4070552"/>
                <a:gd name="connsiteY23" fmla="*/ 1059059 h 3861075"/>
                <a:gd name="connsiteX24" fmla="*/ 1920433 w 4070552"/>
                <a:gd name="connsiteY24" fmla="*/ 78708 h 3861075"/>
                <a:gd name="connsiteX25" fmla="*/ 1925156 w 4070552"/>
                <a:gd name="connsiteY25" fmla="*/ 78708 h 3861075"/>
                <a:gd name="connsiteX26" fmla="*/ 1926304 w 4070552"/>
                <a:gd name="connsiteY26" fmla="*/ 73022 h 3861075"/>
                <a:gd name="connsiteX27" fmla="*/ 2036468 w 4070552"/>
                <a:gd name="connsiteY27" fmla="*/ 0 h 3861075"/>
                <a:gd name="connsiteX28" fmla="*/ 2146633 w 4070552"/>
                <a:gd name="connsiteY28" fmla="*/ 73022 h 3861075"/>
                <a:gd name="connsiteX29" fmla="*/ 2147781 w 4070552"/>
                <a:gd name="connsiteY29" fmla="*/ 78708 h 3861075"/>
                <a:gd name="connsiteX30" fmla="*/ 2150321 w 4070552"/>
                <a:gd name="connsiteY30" fmla="*/ 78708 h 3861075"/>
                <a:gd name="connsiteX31" fmla="*/ 2813721 w 4070552"/>
                <a:gd name="connsiteY31" fmla="*/ 1059059 h 3861075"/>
                <a:gd name="connsiteX32" fmla="*/ 3968472 w 4070552"/>
                <a:gd name="connsiteY32" fmla="*/ 1385357 h 3861075"/>
                <a:gd name="connsiteX33" fmla="*/ 3970654 w 4070552"/>
                <a:gd name="connsiteY33" fmla="*/ 1392239 h 3861075"/>
                <a:gd name="connsiteX34" fmla="*/ 3997530 w 4070552"/>
                <a:gd name="connsiteY34" fmla="*/ 1397665 h 3861075"/>
                <a:gd name="connsiteX35" fmla="*/ 4070552 w 4070552"/>
                <a:gd name="connsiteY35" fmla="*/ 1507829 h 3861075"/>
                <a:gd name="connsiteX36" fmla="*/ 4035533 w 4070552"/>
                <a:gd name="connsiteY36" fmla="*/ 1592371 h 3861075"/>
                <a:gd name="connsiteX37" fmla="*/ 4033585 w 4070552"/>
                <a:gd name="connsiteY37" fmla="*/ 1593685 h 3861075"/>
                <a:gd name="connsiteX38" fmla="*/ 3294765 w 4070552"/>
                <a:gd name="connsiteY38" fmla="*/ 2528659 h 3861075"/>
                <a:gd name="connsiteX39" fmla="*/ 3339229 w 4070552"/>
                <a:gd name="connsiteY39" fmla="*/ 3726539 h 3861075"/>
                <a:gd name="connsiteX40" fmla="*/ 3336127 w 4070552"/>
                <a:gd name="connsiteY40" fmla="*/ 3728696 h 3861075"/>
                <a:gd name="connsiteX41" fmla="*/ 3338715 w 4070552"/>
                <a:gd name="connsiteY41" fmla="*/ 3741515 h 3861075"/>
                <a:gd name="connsiteX42" fmla="*/ 3219155 w 4070552"/>
                <a:gd name="connsiteY42" fmla="*/ 3861075 h 386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70552" h="3861075">
                  <a:moveTo>
                    <a:pt x="3219155" y="3861075"/>
                  </a:moveTo>
                  <a:cubicBezTo>
                    <a:pt x="3202647" y="3861075"/>
                    <a:pt x="3186921" y="3857729"/>
                    <a:pt x="3172617" y="3851679"/>
                  </a:cubicBezTo>
                  <a:lnTo>
                    <a:pt x="3165843" y="3847112"/>
                  </a:lnTo>
                  <a:lnTo>
                    <a:pt x="3165199" y="3847560"/>
                  </a:lnTo>
                  <a:lnTo>
                    <a:pt x="2035377" y="3436922"/>
                  </a:lnTo>
                  <a:lnTo>
                    <a:pt x="910441" y="3845784"/>
                  </a:lnTo>
                  <a:lnTo>
                    <a:pt x="907808" y="3843953"/>
                  </a:lnTo>
                  <a:lnTo>
                    <a:pt x="896349" y="3851679"/>
                  </a:lnTo>
                  <a:cubicBezTo>
                    <a:pt x="882045" y="3857729"/>
                    <a:pt x="866318" y="3861075"/>
                    <a:pt x="849811" y="3861075"/>
                  </a:cubicBezTo>
                  <a:cubicBezTo>
                    <a:pt x="783780" y="3861075"/>
                    <a:pt x="730251" y="3807546"/>
                    <a:pt x="730251" y="3741515"/>
                  </a:cubicBezTo>
                  <a:lnTo>
                    <a:pt x="733975" y="3723068"/>
                  </a:lnTo>
                  <a:lnTo>
                    <a:pt x="731712" y="3721494"/>
                  </a:lnTo>
                  <a:lnTo>
                    <a:pt x="775989" y="2528659"/>
                  </a:lnTo>
                  <a:lnTo>
                    <a:pt x="37397" y="1593975"/>
                  </a:lnTo>
                  <a:lnTo>
                    <a:pt x="35018" y="1592371"/>
                  </a:lnTo>
                  <a:lnTo>
                    <a:pt x="28558" y="1582788"/>
                  </a:lnTo>
                  <a:lnTo>
                    <a:pt x="27136" y="1580989"/>
                  </a:lnTo>
                  <a:lnTo>
                    <a:pt x="27204" y="1580780"/>
                  </a:lnTo>
                  <a:lnTo>
                    <a:pt x="9395" y="1554367"/>
                  </a:lnTo>
                  <a:cubicBezTo>
                    <a:pt x="3345" y="1540063"/>
                    <a:pt x="0" y="1524337"/>
                    <a:pt x="0" y="1507829"/>
                  </a:cubicBezTo>
                  <a:cubicBezTo>
                    <a:pt x="0" y="1458306"/>
                    <a:pt x="30110" y="1415815"/>
                    <a:pt x="73022" y="1397665"/>
                  </a:cubicBezTo>
                  <a:lnTo>
                    <a:pt x="87626" y="1394716"/>
                  </a:lnTo>
                  <a:lnTo>
                    <a:pt x="89492" y="1388971"/>
                  </a:lnTo>
                  <a:lnTo>
                    <a:pt x="1257033" y="1059059"/>
                  </a:lnTo>
                  <a:lnTo>
                    <a:pt x="1920433" y="78708"/>
                  </a:lnTo>
                  <a:lnTo>
                    <a:pt x="1925156" y="78708"/>
                  </a:lnTo>
                  <a:lnTo>
                    <a:pt x="1926304" y="73022"/>
                  </a:lnTo>
                  <a:cubicBezTo>
                    <a:pt x="1944454" y="30110"/>
                    <a:pt x="1986945" y="0"/>
                    <a:pt x="2036468" y="0"/>
                  </a:cubicBezTo>
                  <a:cubicBezTo>
                    <a:pt x="2085991" y="0"/>
                    <a:pt x="2128482" y="30110"/>
                    <a:pt x="2146633" y="73022"/>
                  </a:cubicBezTo>
                  <a:lnTo>
                    <a:pt x="2147781" y="78708"/>
                  </a:lnTo>
                  <a:lnTo>
                    <a:pt x="2150321" y="78708"/>
                  </a:lnTo>
                  <a:lnTo>
                    <a:pt x="2813721" y="1059059"/>
                  </a:lnTo>
                  <a:lnTo>
                    <a:pt x="3968472" y="1385357"/>
                  </a:lnTo>
                  <a:lnTo>
                    <a:pt x="3970654" y="1392239"/>
                  </a:lnTo>
                  <a:lnTo>
                    <a:pt x="3997530" y="1397665"/>
                  </a:lnTo>
                  <a:cubicBezTo>
                    <a:pt x="4040442" y="1415815"/>
                    <a:pt x="4070552" y="1458306"/>
                    <a:pt x="4070552" y="1507829"/>
                  </a:cubicBezTo>
                  <a:cubicBezTo>
                    <a:pt x="4070552" y="1540845"/>
                    <a:pt x="4057170" y="1570735"/>
                    <a:pt x="4035533" y="1592371"/>
                  </a:cubicBezTo>
                  <a:lnTo>
                    <a:pt x="4033585" y="1593685"/>
                  </a:lnTo>
                  <a:lnTo>
                    <a:pt x="3294765" y="2528659"/>
                  </a:lnTo>
                  <a:lnTo>
                    <a:pt x="3339229" y="3726539"/>
                  </a:lnTo>
                  <a:lnTo>
                    <a:pt x="3336127" y="3728696"/>
                  </a:lnTo>
                  <a:lnTo>
                    <a:pt x="3338715" y="3741515"/>
                  </a:lnTo>
                  <a:cubicBezTo>
                    <a:pt x="3338715" y="3807546"/>
                    <a:pt x="3285186" y="3861075"/>
                    <a:pt x="3219155" y="3861075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114170371">
                    <a:custGeom>
                      <a:avLst/>
                      <a:gdLst>
                        <a:gd name="connsiteX0" fmla="*/ 1912152 w 2417876"/>
                        <a:gd name="connsiteY0" fmla="*/ 2257310 h 2257310"/>
                        <a:gd name="connsiteX1" fmla="*/ 1884509 w 2417876"/>
                        <a:gd name="connsiteY1" fmla="*/ 2251816 h 2257310"/>
                        <a:gd name="connsiteX2" fmla="*/ 1880485 w 2417876"/>
                        <a:gd name="connsiteY2" fmla="*/ 2249146 h 2257310"/>
                        <a:gd name="connsiteX3" fmla="*/ 1880103 w 2417876"/>
                        <a:gd name="connsiteY3" fmla="*/ 2249408 h 2257310"/>
                        <a:gd name="connsiteX4" fmla="*/ 1544550 w 2417876"/>
                        <a:gd name="connsiteY4" fmla="*/ 2129372 h 2257310"/>
                        <a:gd name="connsiteX5" fmla="*/ 1208997 w 2417876"/>
                        <a:gd name="connsiteY5" fmla="*/ 2009336 h 2257310"/>
                        <a:gd name="connsiteX6" fmla="*/ 888260 w 2417876"/>
                        <a:gd name="connsiteY6" fmla="*/ 2124072 h 2257310"/>
                        <a:gd name="connsiteX7" fmla="*/ 540794 w 2417876"/>
                        <a:gd name="connsiteY7" fmla="*/ 2248370 h 2257310"/>
                        <a:gd name="connsiteX8" fmla="*/ 539230 w 2417876"/>
                        <a:gd name="connsiteY8" fmla="*/ 2247299 h 2257310"/>
                        <a:gd name="connsiteX9" fmla="*/ 532424 w 2417876"/>
                        <a:gd name="connsiteY9" fmla="*/ 2251816 h 2257310"/>
                        <a:gd name="connsiteX10" fmla="*/ 504781 w 2417876"/>
                        <a:gd name="connsiteY10" fmla="*/ 2257310 h 2257310"/>
                        <a:gd name="connsiteX11" fmla="*/ 433763 w 2417876"/>
                        <a:gd name="connsiteY11" fmla="*/ 2187411 h 2257310"/>
                        <a:gd name="connsiteX12" fmla="*/ 435975 w 2417876"/>
                        <a:gd name="connsiteY12" fmla="*/ 2176626 h 2257310"/>
                        <a:gd name="connsiteX13" fmla="*/ 434631 w 2417876"/>
                        <a:gd name="connsiteY13" fmla="*/ 2175706 h 2257310"/>
                        <a:gd name="connsiteX14" fmla="*/ 447781 w 2417876"/>
                        <a:gd name="connsiteY14" fmla="*/ 1827021 h 2257310"/>
                        <a:gd name="connsiteX15" fmla="*/ 460931 w 2417876"/>
                        <a:gd name="connsiteY15" fmla="*/ 1478336 h 2257310"/>
                        <a:gd name="connsiteX16" fmla="*/ 241572 w 2417876"/>
                        <a:gd name="connsiteY16" fmla="*/ 1205113 h 2257310"/>
                        <a:gd name="connsiteX17" fmla="*/ 22213 w 2417876"/>
                        <a:gd name="connsiteY17" fmla="*/ 931889 h 2257310"/>
                        <a:gd name="connsiteX18" fmla="*/ 20800 w 2417876"/>
                        <a:gd name="connsiteY18" fmla="*/ 930951 h 2257310"/>
                        <a:gd name="connsiteX19" fmla="*/ 16963 w 2417876"/>
                        <a:gd name="connsiteY19" fmla="*/ 925349 h 2257310"/>
                        <a:gd name="connsiteX20" fmla="*/ 16118 w 2417876"/>
                        <a:gd name="connsiteY20" fmla="*/ 924297 h 2257310"/>
                        <a:gd name="connsiteX21" fmla="*/ 16158 w 2417876"/>
                        <a:gd name="connsiteY21" fmla="*/ 924175 h 2257310"/>
                        <a:gd name="connsiteX22" fmla="*/ 5580 w 2417876"/>
                        <a:gd name="connsiteY22" fmla="*/ 908733 h 2257310"/>
                        <a:gd name="connsiteX23" fmla="*/ 0 w 2417876"/>
                        <a:gd name="connsiteY23" fmla="*/ 881525 h 2257310"/>
                        <a:gd name="connsiteX24" fmla="*/ 43374 w 2417876"/>
                        <a:gd name="connsiteY24" fmla="*/ 817120 h 2257310"/>
                        <a:gd name="connsiteX25" fmla="*/ 52049 w 2417876"/>
                        <a:gd name="connsiteY25" fmla="*/ 815396 h 2257310"/>
                        <a:gd name="connsiteX26" fmla="*/ 53157 w 2417876"/>
                        <a:gd name="connsiteY26" fmla="*/ 812037 h 2257310"/>
                        <a:gd name="connsiteX27" fmla="*/ 392977 w 2417876"/>
                        <a:gd name="connsiteY27" fmla="*/ 717527 h 2257310"/>
                        <a:gd name="connsiteX28" fmla="*/ 746667 w 2417876"/>
                        <a:gd name="connsiteY28" fmla="*/ 619160 h 2257310"/>
                        <a:gd name="connsiteX29" fmla="*/ 951576 w 2417876"/>
                        <a:gd name="connsiteY29" fmla="*/ 321125 h 2257310"/>
                        <a:gd name="connsiteX30" fmla="*/ 1140722 w 2417876"/>
                        <a:gd name="connsiteY30" fmla="*/ 46015 h 2257310"/>
                        <a:gd name="connsiteX31" fmla="*/ 1143527 w 2417876"/>
                        <a:gd name="connsiteY31" fmla="*/ 46015 h 2257310"/>
                        <a:gd name="connsiteX32" fmla="*/ 1144209 w 2417876"/>
                        <a:gd name="connsiteY32" fmla="*/ 42691 h 2257310"/>
                        <a:gd name="connsiteX33" fmla="*/ 1209646 w 2417876"/>
                        <a:gd name="connsiteY33" fmla="*/ 0 h 2257310"/>
                        <a:gd name="connsiteX34" fmla="*/ 1275083 w 2417876"/>
                        <a:gd name="connsiteY34" fmla="*/ 42691 h 2257310"/>
                        <a:gd name="connsiteX35" fmla="*/ 1275765 w 2417876"/>
                        <a:gd name="connsiteY35" fmla="*/ 46015 h 2257310"/>
                        <a:gd name="connsiteX36" fmla="*/ 1277273 w 2417876"/>
                        <a:gd name="connsiteY36" fmla="*/ 46015 h 2257310"/>
                        <a:gd name="connsiteX37" fmla="*/ 1470360 w 2417876"/>
                        <a:gd name="connsiteY37" fmla="*/ 326856 h 2257310"/>
                        <a:gd name="connsiteX38" fmla="*/ 1671328 w 2417876"/>
                        <a:gd name="connsiteY38" fmla="*/ 619160 h 2257310"/>
                        <a:gd name="connsiteX39" fmla="*/ 2007425 w 2417876"/>
                        <a:gd name="connsiteY39" fmla="*/ 712634 h 2257310"/>
                        <a:gd name="connsiteX40" fmla="*/ 2357241 w 2417876"/>
                        <a:gd name="connsiteY40" fmla="*/ 809924 h 2257310"/>
                        <a:gd name="connsiteX41" fmla="*/ 2358537 w 2417876"/>
                        <a:gd name="connsiteY41" fmla="*/ 813948 h 2257310"/>
                        <a:gd name="connsiteX42" fmla="*/ 2374501 w 2417876"/>
                        <a:gd name="connsiteY42" fmla="*/ 817120 h 2257310"/>
                        <a:gd name="connsiteX43" fmla="*/ 2417876 w 2417876"/>
                        <a:gd name="connsiteY43" fmla="*/ 881525 h 2257310"/>
                        <a:gd name="connsiteX44" fmla="*/ 2397074 w 2417876"/>
                        <a:gd name="connsiteY44" fmla="*/ 930951 h 2257310"/>
                        <a:gd name="connsiteX45" fmla="*/ 2395917 w 2417876"/>
                        <a:gd name="connsiteY45" fmla="*/ 931720 h 2257310"/>
                        <a:gd name="connsiteX46" fmla="*/ 2189656 w 2417876"/>
                        <a:gd name="connsiteY46" fmla="*/ 1188630 h 2257310"/>
                        <a:gd name="connsiteX47" fmla="*/ 1957064 w 2417876"/>
                        <a:gd name="connsiteY47" fmla="*/ 1478336 h 2257310"/>
                        <a:gd name="connsiteX48" fmla="*/ 1970534 w 2417876"/>
                        <a:gd name="connsiteY48" fmla="*/ 1835499 h 2257310"/>
                        <a:gd name="connsiteX49" fmla="*/ 1983475 w 2417876"/>
                        <a:gd name="connsiteY49" fmla="*/ 2178655 h 2257310"/>
                        <a:gd name="connsiteX50" fmla="*/ 1981633 w 2417876"/>
                        <a:gd name="connsiteY50" fmla="*/ 2179916 h 2257310"/>
                        <a:gd name="connsiteX51" fmla="*/ 1983170 w 2417876"/>
                        <a:gd name="connsiteY51" fmla="*/ 2187411 h 2257310"/>
                        <a:gd name="connsiteX52" fmla="*/ 1912152 w 2417876"/>
                        <a:gd name="connsiteY52" fmla="*/ 2257310 h 22573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2417876" h="2257310" fill="none" extrusionOk="0">
                          <a:moveTo>
                            <a:pt x="1912152" y="2257310"/>
                          </a:moveTo>
                          <a:cubicBezTo>
                            <a:pt x="1900140" y="2258334"/>
                            <a:pt x="1893825" y="2254686"/>
                            <a:pt x="1884509" y="2251816"/>
                          </a:cubicBezTo>
                          <a:cubicBezTo>
                            <a:pt x="1882314" y="2250805"/>
                            <a:pt x="1881878" y="2249875"/>
                            <a:pt x="1880485" y="2249146"/>
                          </a:cubicBezTo>
                          <a:cubicBezTo>
                            <a:pt x="1880324" y="2249307"/>
                            <a:pt x="1880195" y="2249283"/>
                            <a:pt x="1880103" y="2249408"/>
                          </a:cubicBezTo>
                          <a:cubicBezTo>
                            <a:pt x="1802053" y="2226070"/>
                            <a:pt x="1711139" y="2155783"/>
                            <a:pt x="1544550" y="2129372"/>
                          </a:cubicBezTo>
                          <a:cubicBezTo>
                            <a:pt x="1377961" y="2102961"/>
                            <a:pt x="1385244" y="2044578"/>
                            <a:pt x="1208997" y="2009336"/>
                          </a:cubicBezTo>
                          <a:cubicBezTo>
                            <a:pt x="1152818" y="2058492"/>
                            <a:pt x="1021701" y="2050237"/>
                            <a:pt x="888260" y="2124072"/>
                          </a:cubicBezTo>
                          <a:cubicBezTo>
                            <a:pt x="754819" y="2197907"/>
                            <a:pt x="610299" y="2217203"/>
                            <a:pt x="540794" y="2248370"/>
                          </a:cubicBezTo>
                          <a:cubicBezTo>
                            <a:pt x="540134" y="2248010"/>
                            <a:pt x="539753" y="2247615"/>
                            <a:pt x="539230" y="2247299"/>
                          </a:cubicBezTo>
                          <a:cubicBezTo>
                            <a:pt x="537204" y="2249413"/>
                            <a:pt x="533343" y="2250083"/>
                            <a:pt x="532424" y="2251816"/>
                          </a:cubicBezTo>
                          <a:cubicBezTo>
                            <a:pt x="521979" y="2257382"/>
                            <a:pt x="514442" y="2257682"/>
                            <a:pt x="504781" y="2257310"/>
                          </a:cubicBezTo>
                          <a:cubicBezTo>
                            <a:pt x="463047" y="2254449"/>
                            <a:pt x="436459" y="2228867"/>
                            <a:pt x="433763" y="2187411"/>
                          </a:cubicBezTo>
                          <a:cubicBezTo>
                            <a:pt x="434144" y="2184140"/>
                            <a:pt x="435569" y="2181669"/>
                            <a:pt x="435975" y="2176626"/>
                          </a:cubicBezTo>
                          <a:cubicBezTo>
                            <a:pt x="435520" y="2176334"/>
                            <a:pt x="435281" y="2176119"/>
                            <a:pt x="434631" y="2175706"/>
                          </a:cubicBezTo>
                          <a:cubicBezTo>
                            <a:pt x="434369" y="2011891"/>
                            <a:pt x="480429" y="1931500"/>
                            <a:pt x="447781" y="1827021"/>
                          </a:cubicBezTo>
                          <a:cubicBezTo>
                            <a:pt x="415133" y="1722542"/>
                            <a:pt x="488164" y="1645448"/>
                            <a:pt x="460931" y="1478336"/>
                          </a:cubicBezTo>
                          <a:cubicBezTo>
                            <a:pt x="357989" y="1392728"/>
                            <a:pt x="329652" y="1257183"/>
                            <a:pt x="241572" y="1205113"/>
                          </a:cubicBezTo>
                          <a:cubicBezTo>
                            <a:pt x="153492" y="1153043"/>
                            <a:pt x="101403" y="1010985"/>
                            <a:pt x="22213" y="931889"/>
                          </a:cubicBezTo>
                          <a:cubicBezTo>
                            <a:pt x="21652" y="931535"/>
                            <a:pt x="21314" y="931186"/>
                            <a:pt x="20800" y="930951"/>
                          </a:cubicBezTo>
                          <a:cubicBezTo>
                            <a:pt x="18906" y="928408"/>
                            <a:pt x="18573" y="927125"/>
                            <a:pt x="16963" y="925349"/>
                          </a:cubicBezTo>
                          <a:cubicBezTo>
                            <a:pt x="16632" y="925099"/>
                            <a:pt x="16370" y="924580"/>
                            <a:pt x="16118" y="924297"/>
                          </a:cubicBezTo>
                          <a:cubicBezTo>
                            <a:pt x="16131" y="924243"/>
                            <a:pt x="16144" y="924216"/>
                            <a:pt x="16158" y="924175"/>
                          </a:cubicBezTo>
                          <a:cubicBezTo>
                            <a:pt x="11248" y="918349"/>
                            <a:pt x="10544" y="914591"/>
                            <a:pt x="5580" y="908733"/>
                          </a:cubicBezTo>
                          <a:cubicBezTo>
                            <a:pt x="2893" y="902086"/>
                            <a:pt x="58" y="891673"/>
                            <a:pt x="0" y="881525"/>
                          </a:cubicBezTo>
                          <a:cubicBezTo>
                            <a:pt x="-6324" y="855864"/>
                            <a:pt x="16913" y="827565"/>
                            <a:pt x="43374" y="817120"/>
                          </a:cubicBezTo>
                          <a:cubicBezTo>
                            <a:pt x="46440" y="816380"/>
                            <a:pt x="49952" y="815928"/>
                            <a:pt x="52049" y="815396"/>
                          </a:cubicBezTo>
                          <a:cubicBezTo>
                            <a:pt x="52178" y="814524"/>
                            <a:pt x="52810" y="813472"/>
                            <a:pt x="53157" y="812037"/>
                          </a:cubicBezTo>
                          <a:cubicBezTo>
                            <a:pt x="192608" y="752353"/>
                            <a:pt x="300670" y="784756"/>
                            <a:pt x="392977" y="717527"/>
                          </a:cubicBezTo>
                          <a:cubicBezTo>
                            <a:pt x="485284" y="650298"/>
                            <a:pt x="582885" y="682467"/>
                            <a:pt x="746667" y="619160"/>
                          </a:cubicBezTo>
                          <a:cubicBezTo>
                            <a:pt x="795444" y="472056"/>
                            <a:pt x="922253" y="423994"/>
                            <a:pt x="951576" y="321125"/>
                          </a:cubicBezTo>
                          <a:cubicBezTo>
                            <a:pt x="980898" y="218256"/>
                            <a:pt x="1113007" y="123258"/>
                            <a:pt x="1140722" y="46015"/>
                          </a:cubicBezTo>
                          <a:cubicBezTo>
                            <a:pt x="1142022" y="45836"/>
                            <a:pt x="1142588" y="46070"/>
                            <a:pt x="1143527" y="46015"/>
                          </a:cubicBezTo>
                          <a:cubicBezTo>
                            <a:pt x="1143743" y="44359"/>
                            <a:pt x="1144144" y="43487"/>
                            <a:pt x="1144209" y="42691"/>
                          </a:cubicBezTo>
                          <a:cubicBezTo>
                            <a:pt x="1159053" y="11973"/>
                            <a:pt x="1181984" y="6307"/>
                            <a:pt x="1209646" y="0"/>
                          </a:cubicBezTo>
                          <a:cubicBezTo>
                            <a:pt x="1243060" y="4216"/>
                            <a:pt x="1265454" y="17203"/>
                            <a:pt x="1275083" y="42691"/>
                          </a:cubicBezTo>
                          <a:cubicBezTo>
                            <a:pt x="1275585" y="43403"/>
                            <a:pt x="1275458" y="45030"/>
                            <a:pt x="1275765" y="46015"/>
                          </a:cubicBezTo>
                          <a:cubicBezTo>
                            <a:pt x="1276172" y="45949"/>
                            <a:pt x="1276968" y="46124"/>
                            <a:pt x="1277273" y="46015"/>
                          </a:cubicBezTo>
                          <a:cubicBezTo>
                            <a:pt x="1352651" y="85944"/>
                            <a:pt x="1405487" y="247704"/>
                            <a:pt x="1470360" y="326856"/>
                          </a:cubicBezTo>
                          <a:cubicBezTo>
                            <a:pt x="1535233" y="406008"/>
                            <a:pt x="1547828" y="494109"/>
                            <a:pt x="1671328" y="619160"/>
                          </a:cubicBezTo>
                          <a:cubicBezTo>
                            <a:pt x="1820533" y="647430"/>
                            <a:pt x="1844109" y="709811"/>
                            <a:pt x="2007425" y="712634"/>
                          </a:cubicBezTo>
                          <a:cubicBezTo>
                            <a:pt x="2170741" y="715457"/>
                            <a:pt x="2192696" y="775511"/>
                            <a:pt x="2357241" y="809924"/>
                          </a:cubicBezTo>
                          <a:cubicBezTo>
                            <a:pt x="2358315" y="811634"/>
                            <a:pt x="2357728" y="812335"/>
                            <a:pt x="2358537" y="813948"/>
                          </a:cubicBezTo>
                          <a:cubicBezTo>
                            <a:pt x="2361812" y="814349"/>
                            <a:pt x="2366286" y="817234"/>
                            <a:pt x="2374501" y="817120"/>
                          </a:cubicBezTo>
                          <a:cubicBezTo>
                            <a:pt x="2406541" y="830898"/>
                            <a:pt x="2417832" y="858806"/>
                            <a:pt x="2417876" y="881525"/>
                          </a:cubicBezTo>
                          <a:cubicBezTo>
                            <a:pt x="2418213" y="902547"/>
                            <a:pt x="2406426" y="915739"/>
                            <a:pt x="2397074" y="930951"/>
                          </a:cubicBezTo>
                          <a:cubicBezTo>
                            <a:pt x="2396580" y="931334"/>
                            <a:pt x="2396396" y="931297"/>
                            <a:pt x="2395917" y="931720"/>
                          </a:cubicBezTo>
                          <a:cubicBezTo>
                            <a:pt x="2361465" y="1014009"/>
                            <a:pt x="2256796" y="1072264"/>
                            <a:pt x="2189656" y="1188630"/>
                          </a:cubicBezTo>
                          <a:cubicBezTo>
                            <a:pt x="2122516" y="1304996"/>
                            <a:pt x="2031175" y="1317101"/>
                            <a:pt x="1957064" y="1478336"/>
                          </a:cubicBezTo>
                          <a:cubicBezTo>
                            <a:pt x="2003729" y="1591515"/>
                            <a:pt x="1951999" y="1687827"/>
                            <a:pt x="1970534" y="1835499"/>
                          </a:cubicBezTo>
                          <a:cubicBezTo>
                            <a:pt x="1989068" y="1983171"/>
                            <a:pt x="1947070" y="2080382"/>
                            <a:pt x="1983475" y="2178655"/>
                          </a:cubicBezTo>
                          <a:cubicBezTo>
                            <a:pt x="1982969" y="2179125"/>
                            <a:pt x="1982189" y="2179292"/>
                            <a:pt x="1981633" y="2179916"/>
                          </a:cubicBezTo>
                          <a:cubicBezTo>
                            <a:pt x="1982691" y="2181847"/>
                            <a:pt x="1982163" y="2185964"/>
                            <a:pt x="1983170" y="2187411"/>
                          </a:cubicBezTo>
                          <a:cubicBezTo>
                            <a:pt x="1983300" y="2231241"/>
                            <a:pt x="1956382" y="2253953"/>
                            <a:pt x="1912152" y="2257310"/>
                          </a:cubicBezTo>
                          <a:close/>
                        </a:path>
                        <a:path w="2417876" h="2257310" stroke="0" extrusionOk="0">
                          <a:moveTo>
                            <a:pt x="1912152" y="2257310"/>
                          </a:moveTo>
                          <a:cubicBezTo>
                            <a:pt x="1900260" y="2256710"/>
                            <a:pt x="1893657" y="2255513"/>
                            <a:pt x="1884509" y="2251816"/>
                          </a:cubicBezTo>
                          <a:cubicBezTo>
                            <a:pt x="1882632" y="2250633"/>
                            <a:pt x="1881598" y="2249648"/>
                            <a:pt x="1880485" y="2249146"/>
                          </a:cubicBezTo>
                          <a:cubicBezTo>
                            <a:pt x="1880371" y="2249271"/>
                            <a:pt x="1880202" y="2249333"/>
                            <a:pt x="1880103" y="2249408"/>
                          </a:cubicBezTo>
                          <a:cubicBezTo>
                            <a:pt x="1713779" y="2191533"/>
                            <a:pt x="1691249" y="2172600"/>
                            <a:pt x="1537839" y="2126971"/>
                          </a:cubicBezTo>
                          <a:cubicBezTo>
                            <a:pt x="1384429" y="2081342"/>
                            <a:pt x="1331615" y="2051929"/>
                            <a:pt x="1208997" y="2009336"/>
                          </a:cubicBezTo>
                          <a:cubicBezTo>
                            <a:pt x="1057596" y="2073989"/>
                            <a:pt x="955250" y="2074995"/>
                            <a:pt x="874896" y="2128853"/>
                          </a:cubicBezTo>
                          <a:cubicBezTo>
                            <a:pt x="794541" y="2182711"/>
                            <a:pt x="684387" y="2155720"/>
                            <a:pt x="540794" y="2248370"/>
                          </a:cubicBezTo>
                          <a:cubicBezTo>
                            <a:pt x="540049" y="2247935"/>
                            <a:pt x="539916" y="2247579"/>
                            <a:pt x="539230" y="2247299"/>
                          </a:cubicBezTo>
                          <a:cubicBezTo>
                            <a:pt x="536417" y="2249275"/>
                            <a:pt x="533973" y="2250613"/>
                            <a:pt x="532424" y="2251816"/>
                          </a:cubicBezTo>
                          <a:cubicBezTo>
                            <a:pt x="523735" y="2255219"/>
                            <a:pt x="514815" y="2257565"/>
                            <a:pt x="504781" y="2257310"/>
                          </a:cubicBezTo>
                          <a:cubicBezTo>
                            <a:pt x="458496" y="2254211"/>
                            <a:pt x="434901" y="2227350"/>
                            <a:pt x="433763" y="2187411"/>
                          </a:cubicBezTo>
                          <a:cubicBezTo>
                            <a:pt x="434341" y="2183575"/>
                            <a:pt x="435364" y="2180549"/>
                            <a:pt x="435975" y="2176626"/>
                          </a:cubicBezTo>
                          <a:cubicBezTo>
                            <a:pt x="435426" y="2176383"/>
                            <a:pt x="435090" y="2175880"/>
                            <a:pt x="434631" y="2175706"/>
                          </a:cubicBezTo>
                          <a:cubicBezTo>
                            <a:pt x="423326" y="2034878"/>
                            <a:pt x="480204" y="1947831"/>
                            <a:pt x="447781" y="1827021"/>
                          </a:cubicBezTo>
                          <a:cubicBezTo>
                            <a:pt x="415358" y="1706211"/>
                            <a:pt x="487047" y="1636952"/>
                            <a:pt x="460931" y="1478336"/>
                          </a:cubicBezTo>
                          <a:cubicBezTo>
                            <a:pt x="382183" y="1383089"/>
                            <a:pt x="313147" y="1280144"/>
                            <a:pt x="232798" y="1194184"/>
                          </a:cubicBezTo>
                          <a:cubicBezTo>
                            <a:pt x="152449" y="1108224"/>
                            <a:pt x="113418" y="993864"/>
                            <a:pt x="22213" y="931889"/>
                          </a:cubicBezTo>
                          <a:cubicBezTo>
                            <a:pt x="21692" y="931619"/>
                            <a:pt x="21538" y="931219"/>
                            <a:pt x="20800" y="930951"/>
                          </a:cubicBezTo>
                          <a:cubicBezTo>
                            <a:pt x="19570" y="929523"/>
                            <a:pt x="18549" y="926717"/>
                            <a:pt x="16963" y="925349"/>
                          </a:cubicBezTo>
                          <a:cubicBezTo>
                            <a:pt x="16551" y="924854"/>
                            <a:pt x="16391" y="924465"/>
                            <a:pt x="16118" y="924297"/>
                          </a:cubicBezTo>
                          <a:cubicBezTo>
                            <a:pt x="16135" y="924259"/>
                            <a:pt x="16136" y="924211"/>
                            <a:pt x="16158" y="924175"/>
                          </a:cubicBezTo>
                          <a:cubicBezTo>
                            <a:pt x="10354" y="918324"/>
                            <a:pt x="11112" y="916268"/>
                            <a:pt x="5580" y="908733"/>
                          </a:cubicBezTo>
                          <a:cubicBezTo>
                            <a:pt x="1022" y="902014"/>
                            <a:pt x="362" y="890961"/>
                            <a:pt x="0" y="881525"/>
                          </a:cubicBezTo>
                          <a:cubicBezTo>
                            <a:pt x="7223" y="849720"/>
                            <a:pt x="13798" y="828924"/>
                            <a:pt x="43374" y="817120"/>
                          </a:cubicBezTo>
                          <a:cubicBezTo>
                            <a:pt x="46482" y="815595"/>
                            <a:pt x="49109" y="816782"/>
                            <a:pt x="52049" y="815396"/>
                          </a:cubicBezTo>
                          <a:cubicBezTo>
                            <a:pt x="52080" y="814059"/>
                            <a:pt x="53161" y="813199"/>
                            <a:pt x="53157" y="812037"/>
                          </a:cubicBezTo>
                          <a:cubicBezTo>
                            <a:pt x="118552" y="776245"/>
                            <a:pt x="283777" y="775547"/>
                            <a:pt x="392977" y="717527"/>
                          </a:cubicBezTo>
                          <a:cubicBezTo>
                            <a:pt x="502177" y="659508"/>
                            <a:pt x="614752" y="687319"/>
                            <a:pt x="746667" y="619160"/>
                          </a:cubicBezTo>
                          <a:cubicBezTo>
                            <a:pt x="799726" y="533550"/>
                            <a:pt x="926215" y="413757"/>
                            <a:pt x="943695" y="332588"/>
                          </a:cubicBezTo>
                          <a:cubicBezTo>
                            <a:pt x="961174" y="251419"/>
                            <a:pt x="1066831" y="193282"/>
                            <a:pt x="1140722" y="46015"/>
                          </a:cubicBezTo>
                          <a:cubicBezTo>
                            <a:pt x="1141539" y="45967"/>
                            <a:pt x="1142140" y="46039"/>
                            <a:pt x="1143527" y="46015"/>
                          </a:cubicBezTo>
                          <a:cubicBezTo>
                            <a:pt x="1143440" y="44991"/>
                            <a:pt x="1144119" y="44158"/>
                            <a:pt x="1144209" y="42691"/>
                          </a:cubicBezTo>
                          <a:cubicBezTo>
                            <a:pt x="1155184" y="20798"/>
                            <a:pt x="1180179" y="1190"/>
                            <a:pt x="1209646" y="0"/>
                          </a:cubicBezTo>
                          <a:cubicBezTo>
                            <a:pt x="1241765" y="-182"/>
                            <a:pt x="1265378" y="17206"/>
                            <a:pt x="1275083" y="42691"/>
                          </a:cubicBezTo>
                          <a:cubicBezTo>
                            <a:pt x="1275437" y="43924"/>
                            <a:pt x="1275319" y="45057"/>
                            <a:pt x="1275765" y="46015"/>
                          </a:cubicBezTo>
                          <a:cubicBezTo>
                            <a:pt x="1276464" y="45938"/>
                            <a:pt x="1276838" y="46025"/>
                            <a:pt x="1277273" y="46015"/>
                          </a:cubicBezTo>
                          <a:cubicBezTo>
                            <a:pt x="1324180" y="107480"/>
                            <a:pt x="1398371" y="283633"/>
                            <a:pt x="1470360" y="326856"/>
                          </a:cubicBezTo>
                          <a:cubicBezTo>
                            <a:pt x="1542349" y="370079"/>
                            <a:pt x="1600250" y="557141"/>
                            <a:pt x="1671328" y="619160"/>
                          </a:cubicBezTo>
                          <a:cubicBezTo>
                            <a:pt x="1813813" y="657472"/>
                            <a:pt x="1885089" y="683085"/>
                            <a:pt x="2007425" y="712634"/>
                          </a:cubicBezTo>
                          <a:cubicBezTo>
                            <a:pt x="2129761" y="742183"/>
                            <a:pt x="2239035" y="779232"/>
                            <a:pt x="2357241" y="809924"/>
                          </a:cubicBezTo>
                          <a:cubicBezTo>
                            <a:pt x="2357648" y="810728"/>
                            <a:pt x="2358136" y="812747"/>
                            <a:pt x="2358537" y="813948"/>
                          </a:cubicBezTo>
                          <a:cubicBezTo>
                            <a:pt x="2366173" y="814256"/>
                            <a:pt x="2366506" y="816456"/>
                            <a:pt x="2374501" y="817120"/>
                          </a:cubicBezTo>
                          <a:cubicBezTo>
                            <a:pt x="2404153" y="825491"/>
                            <a:pt x="2415577" y="858962"/>
                            <a:pt x="2417876" y="881525"/>
                          </a:cubicBezTo>
                          <a:cubicBezTo>
                            <a:pt x="2419404" y="900551"/>
                            <a:pt x="2410539" y="917831"/>
                            <a:pt x="2397074" y="930951"/>
                          </a:cubicBezTo>
                          <a:cubicBezTo>
                            <a:pt x="2396630" y="931280"/>
                            <a:pt x="2396136" y="931500"/>
                            <a:pt x="2395917" y="931720"/>
                          </a:cubicBezTo>
                          <a:cubicBezTo>
                            <a:pt x="2359639" y="1011547"/>
                            <a:pt x="2230138" y="1078484"/>
                            <a:pt x="2172102" y="1210494"/>
                          </a:cubicBezTo>
                          <a:cubicBezTo>
                            <a:pt x="2114066" y="1342504"/>
                            <a:pt x="2045863" y="1359117"/>
                            <a:pt x="1957064" y="1478336"/>
                          </a:cubicBezTo>
                          <a:cubicBezTo>
                            <a:pt x="1971986" y="1585683"/>
                            <a:pt x="1944602" y="1737226"/>
                            <a:pt x="1969741" y="1814489"/>
                          </a:cubicBezTo>
                          <a:cubicBezTo>
                            <a:pt x="1994881" y="1891752"/>
                            <a:pt x="1947898" y="2044920"/>
                            <a:pt x="1983475" y="2178655"/>
                          </a:cubicBezTo>
                          <a:cubicBezTo>
                            <a:pt x="1982739" y="2179300"/>
                            <a:pt x="1981969" y="2179585"/>
                            <a:pt x="1981633" y="2179916"/>
                          </a:cubicBezTo>
                          <a:cubicBezTo>
                            <a:pt x="1982826" y="2183163"/>
                            <a:pt x="1982472" y="2184166"/>
                            <a:pt x="1983170" y="2187411"/>
                          </a:cubicBezTo>
                          <a:cubicBezTo>
                            <a:pt x="1981980" y="2222349"/>
                            <a:pt x="1962572" y="2260203"/>
                            <a:pt x="1912152" y="225731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AD049C6-C2C7-B13F-4CA6-FE6B77D4286C}"/>
                </a:ext>
              </a:extLst>
            </p:cNvPr>
            <p:cNvSpPr/>
            <p:nvPr/>
          </p:nvSpPr>
          <p:spPr>
            <a:xfrm rot="10800000">
              <a:off x="3836829" y="1222530"/>
              <a:ext cx="2273098" cy="2156121"/>
            </a:xfrm>
            <a:custGeom>
              <a:avLst/>
              <a:gdLst>
                <a:gd name="connsiteX0" fmla="*/ 3219155 w 4070552"/>
                <a:gd name="connsiteY0" fmla="*/ 3861075 h 3861075"/>
                <a:gd name="connsiteX1" fmla="*/ 3172617 w 4070552"/>
                <a:gd name="connsiteY1" fmla="*/ 3851679 h 3861075"/>
                <a:gd name="connsiteX2" fmla="*/ 3165843 w 4070552"/>
                <a:gd name="connsiteY2" fmla="*/ 3847112 h 3861075"/>
                <a:gd name="connsiteX3" fmla="*/ 3165199 w 4070552"/>
                <a:gd name="connsiteY3" fmla="*/ 3847560 h 3861075"/>
                <a:gd name="connsiteX4" fmla="*/ 2035377 w 4070552"/>
                <a:gd name="connsiteY4" fmla="*/ 3436922 h 3861075"/>
                <a:gd name="connsiteX5" fmla="*/ 910441 w 4070552"/>
                <a:gd name="connsiteY5" fmla="*/ 3845784 h 3861075"/>
                <a:gd name="connsiteX6" fmla="*/ 907808 w 4070552"/>
                <a:gd name="connsiteY6" fmla="*/ 3843953 h 3861075"/>
                <a:gd name="connsiteX7" fmla="*/ 896349 w 4070552"/>
                <a:gd name="connsiteY7" fmla="*/ 3851679 h 3861075"/>
                <a:gd name="connsiteX8" fmla="*/ 849811 w 4070552"/>
                <a:gd name="connsiteY8" fmla="*/ 3861075 h 3861075"/>
                <a:gd name="connsiteX9" fmla="*/ 730251 w 4070552"/>
                <a:gd name="connsiteY9" fmla="*/ 3741515 h 3861075"/>
                <a:gd name="connsiteX10" fmla="*/ 733975 w 4070552"/>
                <a:gd name="connsiteY10" fmla="*/ 3723068 h 3861075"/>
                <a:gd name="connsiteX11" fmla="*/ 731712 w 4070552"/>
                <a:gd name="connsiteY11" fmla="*/ 3721494 h 3861075"/>
                <a:gd name="connsiteX12" fmla="*/ 775989 w 4070552"/>
                <a:gd name="connsiteY12" fmla="*/ 2528659 h 3861075"/>
                <a:gd name="connsiteX13" fmla="*/ 37397 w 4070552"/>
                <a:gd name="connsiteY13" fmla="*/ 1593975 h 3861075"/>
                <a:gd name="connsiteX14" fmla="*/ 35018 w 4070552"/>
                <a:gd name="connsiteY14" fmla="*/ 1592371 h 3861075"/>
                <a:gd name="connsiteX15" fmla="*/ 28558 w 4070552"/>
                <a:gd name="connsiteY15" fmla="*/ 1582788 h 3861075"/>
                <a:gd name="connsiteX16" fmla="*/ 27136 w 4070552"/>
                <a:gd name="connsiteY16" fmla="*/ 1580989 h 3861075"/>
                <a:gd name="connsiteX17" fmla="*/ 27204 w 4070552"/>
                <a:gd name="connsiteY17" fmla="*/ 1580780 h 3861075"/>
                <a:gd name="connsiteX18" fmla="*/ 9395 w 4070552"/>
                <a:gd name="connsiteY18" fmla="*/ 1554367 h 3861075"/>
                <a:gd name="connsiteX19" fmla="*/ 0 w 4070552"/>
                <a:gd name="connsiteY19" fmla="*/ 1507829 h 3861075"/>
                <a:gd name="connsiteX20" fmla="*/ 73022 w 4070552"/>
                <a:gd name="connsiteY20" fmla="*/ 1397665 h 3861075"/>
                <a:gd name="connsiteX21" fmla="*/ 87626 w 4070552"/>
                <a:gd name="connsiteY21" fmla="*/ 1394716 h 3861075"/>
                <a:gd name="connsiteX22" fmla="*/ 89492 w 4070552"/>
                <a:gd name="connsiteY22" fmla="*/ 1388971 h 3861075"/>
                <a:gd name="connsiteX23" fmla="*/ 1257033 w 4070552"/>
                <a:gd name="connsiteY23" fmla="*/ 1059059 h 3861075"/>
                <a:gd name="connsiteX24" fmla="*/ 1920433 w 4070552"/>
                <a:gd name="connsiteY24" fmla="*/ 78708 h 3861075"/>
                <a:gd name="connsiteX25" fmla="*/ 1925156 w 4070552"/>
                <a:gd name="connsiteY25" fmla="*/ 78708 h 3861075"/>
                <a:gd name="connsiteX26" fmla="*/ 1926304 w 4070552"/>
                <a:gd name="connsiteY26" fmla="*/ 73022 h 3861075"/>
                <a:gd name="connsiteX27" fmla="*/ 2036468 w 4070552"/>
                <a:gd name="connsiteY27" fmla="*/ 0 h 3861075"/>
                <a:gd name="connsiteX28" fmla="*/ 2146633 w 4070552"/>
                <a:gd name="connsiteY28" fmla="*/ 73022 h 3861075"/>
                <a:gd name="connsiteX29" fmla="*/ 2147781 w 4070552"/>
                <a:gd name="connsiteY29" fmla="*/ 78708 h 3861075"/>
                <a:gd name="connsiteX30" fmla="*/ 2150321 w 4070552"/>
                <a:gd name="connsiteY30" fmla="*/ 78708 h 3861075"/>
                <a:gd name="connsiteX31" fmla="*/ 2813721 w 4070552"/>
                <a:gd name="connsiteY31" fmla="*/ 1059059 h 3861075"/>
                <a:gd name="connsiteX32" fmla="*/ 3968472 w 4070552"/>
                <a:gd name="connsiteY32" fmla="*/ 1385357 h 3861075"/>
                <a:gd name="connsiteX33" fmla="*/ 3970654 w 4070552"/>
                <a:gd name="connsiteY33" fmla="*/ 1392239 h 3861075"/>
                <a:gd name="connsiteX34" fmla="*/ 3997530 w 4070552"/>
                <a:gd name="connsiteY34" fmla="*/ 1397665 h 3861075"/>
                <a:gd name="connsiteX35" fmla="*/ 4070552 w 4070552"/>
                <a:gd name="connsiteY35" fmla="*/ 1507829 h 3861075"/>
                <a:gd name="connsiteX36" fmla="*/ 4035533 w 4070552"/>
                <a:gd name="connsiteY36" fmla="*/ 1592371 h 3861075"/>
                <a:gd name="connsiteX37" fmla="*/ 4033585 w 4070552"/>
                <a:gd name="connsiteY37" fmla="*/ 1593685 h 3861075"/>
                <a:gd name="connsiteX38" fmla="*/ 3294765 w 4070552"/>
                <a:gd name="connsiteY38" fmla="*/ 2528659 h 3861075"/>
                <a:gd name="connsiteX39" fmla="*/ 3339229 w 4070552"/>
                <a:gd name="connsiteY39" fmla="*/ 3726539 h 3861075"/>
                <a:gd name="connsiteX40" fmla="*/ 3336127 w 4070552"/>
                <a:gd name="connsiteY40" fmla="*/ 3728696 h 3861075"/>
                <a:gd name="connsiteX41" fmla="*/ 3338715 w 4070552"/>
                <a:gd name="connsiteY41" fmla="*/ 3741515 h 3861075"/>
                <a:gd name="connsiteX42" fmla="*/ 3219155 w 4070552"/>
                <a:gd name="connsiteY42" fmla="*/ 3861075 h 386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70552" h="3861075">
                  <a:moveTo>
                    <a:pt x="3219155" y="3861075"/>
                  </a:moveTo>
                  <a:cubicBezTo>
                    <a:pt x="3202647" y="3861075"/>
                    <a:pt x="3186921" y="3857729"/>
                    <a:pt x="3172617" y="3851679"/>
                  </a:cubicBezTo>
                  <a:lnTo>
                    <a:pt x="3165843" y="3847112"/>
                  </a:lnTo>
                  <a:lnTo>
                    <a:pt x="3165199" y="3847560"/>
                  </a:lnTo>
                  <a:lnTo>
                    <a:pt x="2035377" y="3436922"/>
                  </a:lnTo>
                  <a:lnTo>
                    <a:pt x="910441" y="3845784"/>
                  </a:lnTo>
                  <a:lnTo>
                    <a:pt x="907808" y="3843953"/>
                  </a:lnTo>
                  <a:lnTo>
                    <a:pt x="896349" y="3851679"/>
                  </a:lnTo>
                  <a:cubicBezTo>
                    <a:pt x="882045" y="3857729"/>
                    <a:pt x="866318" y="3861075"/>
                    <a:pt x="849811" y="3861075"/>
                  </a:cubicBezTo>
                  <a:cubicBezTo>
                    <a:pt x="783780" y="3861075"/>
                    <a:pt x="730251" y="3807546"/>
                    <a:pt x="730251" y="3741515"/>
                  </a:cubicBezTo>
                  <a:lnTo>
                    <a:pt x="733975" y="3723068"/>
                  </a:lnTo>
                  <a:lnTo>
                    <a:pt x="731712" y="3721494"/>
                  </a:lnTo>
                  <a:lnTo>
                    <a:pt x="775989" y="2528659"/>
                  </a:lnTo>
                  <a:lnTo>
                    <a:pt x="37397" y="1593975"/>
                  </a:lnTo>
                  <a:lnTo>
                    <a:pt x="35018" y="1592371"/>
                  </a:lnTo>
                  <a:lnTo>
                    <a:pt x="28558" y="1582788"/>
                  </a:lnTo>
                  <a:lnTo>
                    <a:pt x="27136" y="1580989"/>
                  </a:lnTo>
                  <a:lnTo>
                    <a:pt x="27204" y="1580780"/>
                  </a:lnTo>
                  <a:lnTo>
                    <a:pt x="9395" y="1554367"/>
                  </a:lnTo>
                  <a:cubicBezTo>
                    <a:pt x="3345" y="1540063"/>
                    <a:pt x="0" y="1524337"/>
                    <a:pt x="0" y="1507829"/>
                  </a:cubicBezTo>
                  <a:cubicBezTo>
                    <a:pt x="0" y="1458306"/>
                    <a:pt x="30110" y="1415815"/>
                    <a:pt x="73022" y="1397665"/>
                  </a:cubicBezTo>
                  <a:lnTo>
                    <a:pt x="87626" y="1394716"/>
                  </a:lnTo>
                  <a:lnTo>
                    <a:pt x="89492" y="1388971"/>
                  </a:lnTo>
                  <a:lnTo>
                    <a:pt x="1257033" y="1059059"/>
                  </a:lnTo>
                  <a:lnTo>
                    <a:pt x="1920433" y="78708"/>
                  </a:lnTo>
                  <a:lnTo>
                    <a:pt x="1925156" y="78708"/>
                  </a:lnTo>
                  <a:lnTo>
                    <a:pt x="1926304" y="73022"/>
                  </a:lnTo>
                  <a:cubicBezTo>
                    <a:pt x="1944454" y="30110"/>
                    <a:pt x="1986945" y="0"/>
                    <a:pt x="2036468" y="0"/>
                  </a:cubicBezTo>
                  <a:cubicBezTo>
                    <a:pt x="2085991" y="0"/>
                    <a:pt x="2128482" y="30110"/>
                    <a:pt x="2146633" y="73022"/>
                  </a:cubicBezTo>
                  <a:lnTo>
                    <a:pt x="2147781" y="78708"/>
                  </a:lnTo>
                  <a:lnTo>
                    <a:pt x="2150321" y="78708"/>
                  </a:lnTo>
                  <a:lnTo>
                    <a:pt x="2813721" y="1059059"/>
                  </a:lnTo>
                  <a:lnTo>
                    <a:pt x="3968472" y="1385357"/>
                  </a:lnTo>
                  <a:lnTo>
                    <a:pt x="3970654" y="1392239"/>
                  </a:lnTo>
                  <a:lnTo>
                    <a:pt x="3997530" y="1397665"/>
                  </a:lnTo>
                  <a:cubicBezTo>
                    <a:pt x="4040442" y="1415815"/>
                    <a:pt x="4070552" y="1458306"/>
                    <a:pt x="4070552" y="1507829"/>
                  </a:cubicBezTo>
                  <a:cubicBezTo>
                    <a:pt x="4070552" y="1540845"/>
                    <a:pt x="4057170" y="1570735"/>
                    <a:pt x="4035533" y="1592371"/>
                  </a:cubicBezTo>
                  <a:lnTo>
                    <a:pt x="4033585" y="1593685"/>
                  </a:lnTo>
                  <a:lnTo>
                    <a:pt x="3294765" y="2528659"/>
                  </a:lnTo>
                  <a:lnTo>
                    <a:pt x="3339229" y="3726539"/>
                  </a:lnTo>
                  <a:lnTo>
                    <a:pt x="3336127" y="3728696"/>
                  </a:lnTo>
                  <a:lnTo>
                    <a:pt x="3338715" y="3741515"/>
                  </a:lnTo>
                  <a:cubicBezTo>
                    <a:pt x="3338715" y="3807546"/>
                    <a:pt x="3285186" y="3861075"/>
                    <a:pt x="3219155" y="3861075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812998531">
                    <a:custGeom>
                      <a:avLst/>
                      <a:gdLst>
                        <a:gd name="connsiteX0" fmla="*/ 1797656 w 2273098"/>
                        <a:gd name="connsiteY0" fmla="*/ 2156121 h 2156121"/>
                        <a:gd name="connsiteX1" fmla="*/ 1771668 w 2273098"/>
                        <a:gd name="connsiteY1" fmla="*/ 2150874 h 2156121"/>
                        <a:gd name="connsiteX2" fmla="*/ 1767885 w 2273098"/>
                        <a:gd name="connsiteY2" fmla="*/ 2148323 h 2156121"/>
                        <a:gd name="connsiteX3" fmla="*/ 1767526 w 2273098"/>
                        <a:gd name="connsiteY3" fmla="*/ 2148573 h 2156121"/>
                        <a:gd name="connsiteX4" fmla="*/ 1464684 w 2273098"/>
                        <a:gd name="connsiteY4" fmla="*/ 2038504 h 2156121"/>
                        <a:gd name="connsiteX5" fmla="*/ 1136605 w 2273098"/>
                        <a:gd name="connsiteY5" fmla="*/ 1919263 h 2156121"/>
                        <a:gd name="connsiteX6" fmla="*/ 822509 w 2273098"/>
                        <a:gd name="connsiteY6" fmla="*/ 2033423 h 2156121"/>
                        <a:gd name="connsiteX7" fmla="*/ 508413 w 2273098"/>
                        <a:gd name="connsiteY7" fmla="*/ 2147582 h 2156121"/>
                        <a:gd name="connsiteX8" fmla="*/ 506942 w 2273098"/>
                        <a:gd name="connsiteY8" fmla="*/ 2146559 h 2156121"/>
                        <a:gd name="connsiteX9" fmla="*/ 500543 w 2273098"/>
                        <a:gd name="connsiteY9" fmla="*/ 2150874 h 2156121"/>
                        <a:gd name="connsiteX10" fmla="*/ 474555 w 2273098"/>
                        <a:gd name="connsiteY10" fmla="*/ 2156121 h 2156121"/>
                        <a:gd name="connsiteX11" fmla="*/ 407790 w 2273098"/>
                        <a:gd name="connsiteY11" fmla="*/ 2089355 h 2156121"/>
                        <a:gd name="connsiteX12" fmla="*/ 409869 w 2273098"/>
                        <a:gd name="connsiteY12" fmla="*/ 2079054 h 2156121"/>
                        <a:gd name="connsiteX13" fmla="*/ 408606 w 2273098"/>
                        <a:gd name="connsiteY13" fmla="*/ 2078175 h 2156121"/>
                        <a:gd name="connsiteX14" fmla="*/ 421216 w 2273098"/>
                        <a:gd name="connsiteY14" fmla="*/ 1738459 h 2156121"/>
                        <a:gd name="connsiteX15" fmla="*/ 433331 w 2273098"/>
                        <a:gd name="connsiteY15" fmla="*/ 1412066 h 2156121"/>
                        <a:gd name="connsiteX16" fmla="*/ 218858 w 2273098"/>
                        <a:gd name="connsiteY16" fmla="*/ 1140651 h 2156121"/>
                        <a:gd name="connsiteX17" fmla="*/ 20883 w 2273098"/>
                        <a:gd name="connsiteY17" fmla="*/ 890115 h 2156121"/>
                        <a:gd name="connsiteX18" fmla="*/ 19554 w 2273098"/>
                        <a:gd name="connsiteY18" fmla="*/ 889219 h 2156121"/>
                        <a:gd name="connsiteX19" fmla="*/ 15947 w 2273098"/>
                        <a:gd name="connsiteY19" fmla="*/ 883868 h 2156121"/>
                        <a:gd name="connsiteX20" fmla="*/ 15153 w 2273098"/>
                        <a:gd name="connsiteY20" fmla="*/ 882863 h 2156121"/>
                        <a:gd name="connsiteX21" fmla="*/ 15191 w 2273098"/>
                        <a:gd name="connsiteY21" fmla="*/ 882747 h 2156121"/>
                        <a:gd name="connsiteX22" fmla="*/ 5246 w 2273098"/>
                        <a:gd name="connsiteY22" fmla="*/ 867997 h 2156121"/>
                        <a:gd name="connsiteX23" fmla="*/ 0 w 2273098"/>
                        <a:gd name="connsiteY23" fmla="*/ 842009 h 2156121"/>
                        <a:gd name="connsiteX24" fmla="*/ 40777 w 2273098"/>
                        <a:gd name="connsiteY24" fmla="*/ 780491 h 2156121"/>
                        <a:gd name="connsiteX25" fmla="*/ 48932 w 2273098"/>
                        <a:gd name="connsiteY25" fmla="*/ 778844 h 2156121"/>
                        <a:gd name="connsiteX26" fmla="*/ 49974 w 2273098"/>
                        <a:gd name="connsiteY26" fmla="*/ 775636 h 2156121"/>
                        <a:gd name="connsiteX27" fmla="*/ 389006 w 2273098"/>
                        <a:gd name="connsiteY27" fmla="*/ 679836 h 2156121"/>
                        <a:gd name="connsiteX28" fmla="*/ 701958 w 2273098"/>
                        <a:gd name="connsiteY28" fmla="*/ 591405 h 2156121"/>
                        <a:gd name="connsiteX29" fmla="*/ 879778 w 2273098"/>
                        <a:gd name="connsiteY29" fmla="*/ 328628 h 2156121"/>
                        <a:gd name="connsiteX30" fmla="*/ 1072417 w 2273098"/>
                        <a:gd name="connsiteY30" fmla="*/ 43952 h 2156121"/>
                        <a:gd name="connsiteX31" fmla="*/ 1075055 w 2273098"/>
                        <a:gd name="connsiteY31" fmla="*/ 43952 h 2156121"/>
                        <a:gd name="connsiteX32" fmla="*/ 1075696 w 2273098"/>
                        <a:gd name="connsiteY32" fmla="*/ 40777 h 2156121"/>
                        <a:gd name="connsiteX33" fmla="*/ 1137214 w 2273098"/>
                        <a:gd name="connsiteY33" fmla="*/ 0 h 2156121"/>
                        <a:gd name="connsiteX34" fmla="*/ 1198733 w 2273098"/>
                        <a:gd name="connsiteY34" fmla="*/ 40777 h 2156121"/>
                        <a:gd name="connsiteX35" fmla="*/ 1199374 w 2273098"/>
                        <a:gd name="connsiteY35" fmla="*/ 43952 h 2156121"/>
                        <a:gd name="connsiteX36" fmla="*/ 1200793 w 2273098"/>
                        <a:gd name="connsiteY36" fmla="*/ 43952 h 2156121"/>
                        <a:gd name="connsiteX37" fmla="*/ 1378613 w 2273098"/>
                        <a:gd name="connsiteY37" fmla="*/ 306729 h 2156121"/>
                        <a:gd name="connsiteX38" fmla="*/ 1571252 w 2273098"/>
                        <a:gd name="connsiteY38" fmla="*/ 591405 h 2156121"/>
                        <a:gd name="connsiteX39" fmla="*/ 1880776 w 2273098"/>
                        <a:gd name="connsiteY39" fmla="*/ 678867 h 2156121"/>
                        <a:gd name="connsiteX40" fmla="*/ 2216093 w 2273098"/>
                        <a:gd name="connsiteY40" fmla="*/ 773618 h 2156121"/>
                        <a:gd name="connsiteX41" fmla="*/ 2217312 w 2273098"/>
                        <a:gd name="connsiteY41" fmla="*/ 777461 h 2156121"/>
                        <a:gd name="connsiteX42" fmla="*/ 2232320 w 2273098"/>
                        <a:gd name="connsiteY42" fmla="*/ 780491 h 2156121"/>
                        <a:gd name="connsiteX43" fmla="*/ 2273098 w 2273098"/>
                        <a:gd name="connsiteY43" fmla="*/ 842009 h 2156121"/>
                        <a:gd name="connsiteX44" fmla="*/ 2253542 w 2273098"/>
                        <a:gd name="connsiteY44" fmla="*/ 889219 h 2156121"/>
                        <a:gd name="connsiteX45" fmla="*/ 2252454 w 2273098"/>
                        <a:gd name="connsiteY45" fmla="*/ 889953 h 2156121"/>
                        <a:gd name="connsiteX46" fmla="*/ 2046167 w 2273098"/>
                        <a:gd name="connsiteY46" fmla="*/ 1151010 h 2156121"/>
                        <a:gd name="connsiteX47" fmla="*/ 1839879 w 2273098"/>
                        <a:gd name="connsiteY47" fmla="*/ 1412066 h 2156121"/>
                        <a:gd name="connsiteX48" fmla="*/ 1852045 w 2273098"/>
                        <a:gd name="connsiteY48" fmla="*/ 1739840 h 2156121"/>
                        <a:gd name="connsiteX49" fmla="*/ 1864708 w 2273098"/>
                        <a:gd name="connsiteY49" fmla="*/ 2080992 h 2156121"/>
                        <a:gd name="connsiteX50" fmla="*/ 1862976 w 2273098"/>
                        <a:gd name="connsiteY50" fmla="*/ 2082197 h 2156121"/>
                        <a:gd name="connsiteX51" fmla="*/ 1864421 w 2273098"/>
                        <a:gd name="connsiteY51" fmla="*/ 2089355 h 2156121"/>
                        <a:gd name="connsiteX52" fmla="*/ 1797656 w 2273098"/>
                        <a:gd name="connsiteY52" fmla="*/ 2156121 h 2156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2273098" h="2156121" fill="none" extrusionOk="0">
                          <a:moveTo>
                            <a:pt x="1797656" y="2156121"/>
                          </a:moveTo>
                          <a:cubicBezTo>
                            <a:pt x="1790350" y="2155957"/>
                            <a:pt x="1779161" y="2152324"/>
                            <a:pt x="1771668" y="2150874"/>
                          </a:cubicBezTo>
                          <a:cubicBezTo>
                            <a:pt x="1770159" y="2149880"/>
                            <a:pt x="1769043" y="2148626"/>
                            <a:pt x="1767885" y="2148323"/>
                          </a:cubicBezTo>
                          <a:cubicBezTo>
                            <a:pt x="1767715" y="2148454"/>
                            <a:pt x="1767655" y="2148452"/>
                            <a:pt x="1767526" y="2148573"/>
                          </a:cubicBezTo>
                          <a:cubicBezTo>
                            <a:pt x="1610913" y="2121573"/>
                            <a:pt x="1575859" y="2061128"/>
                            <a:pt x="1464684" y="2038504"/>
                          </a:cubicBezTo>
                          <a:cubicBezTo>
                            <a:pt x="1353509" y="2015880"/>
                            <a:pt x="1288015" y="1961285"/>
                            <a:pt x="1136605" y="1919263"/>
                          </a:cubicBezTo>
                          <a:cubicBezTo>
                            <a:pt x="1022032" y="1984135"/>
                            <a:pt x="932967" y="1988445"/>
                            <a:pt x="822509" y="2033423"/>
                          </a:cubicBezTo>
                          <a:cubicBezTo>
                            <a:pt x="712051" y="2078400"/>
                            <a:pt x="587845" y="2082182"/>
                            <a:pt x="508413" y="2147582"/>
                          </a:cubicBezTo>
                          <a:cubicBezTo>
                            <a:pt x="507651" y="2147139"/>
                            <a:pt x="507273" y="2146742"/>
                            <a:pt x="506942" y="2146559"/>
                          </a:cubicBezTo>
                          <a:cubicBezTo>
                            <a:pt x="504573" y="2148247"/>
                            <a:pt x="502389" y="2148799"/>
                            <a:pt x="500543" y="2150874"/>
                          </a:cubicBezTo>
                          <a:cubicBezTo>
                            <a:pt x="492794" y="2155217"/>
                            <a:pt x="482462" y="2155677"/>
                            <a:pt x="474555" y="2156121"/>
                          </a:cubicBezTo>
                          <a:cubicBezTo>
                            <a:pt x="443004" y="2159641"/>
                            <a:pt x="402394" y="2127208"/>
                            <a:pt x="407790" y="2089355"/>
                          </a:cubicBezTo>
                          <a:cubicBezTo>
                            <a:pt x="407784" y="2086568"/>
                            <a:pt x="410324" y="2082461"/>
                            <a:pt x="409869" y="2079054"/>
                          </a:cubicBezTo>
                          <a:cubicBezTo>
                            <a:pt x="409258" y="2078648"/>
                            <a:pt x="409139" y="2078348"/>
                            <a:pt x="408606" y="2078175"/>
                          </a:cubicBezTo>
                          <a:cubicBezTo>
                            <a:pt x="395213" y="1975233"/>
                            <a:pt x="440712" y="1884798"/>
                            <a:pt x="421216" y="1738459"/>
                          </a:cubicBezTo>
                          <a:cubicBezTo>
                            <a:pt x="401720" y="1592120"/>
                            <a:pt x="452607" y="1483088"/>
                            <a:pt x="433331" y="1412066"/>
                          </a:cubicBezTo>
                          <a:cubicBezTo>
                            <a:pt x="344758" y="1337988"/>
                            <a:pt x="339348" y="1257815"/>
                            <a:pt x="218858" y="1140651"/>
                          </a:cubicBezTo>
                          <a:cubicBezTo>
                            <a:pt x="98368" y="1023487"/>
                            <a:pt x="133694" y="995538"/>
                            <a:pt x="20883" y="890115"/>
                          </a:cubicBezTo>
                          <a:cubicBezTo>
                            <a:pt x="20412" y="889958"/>
                            <a:pt x="20032" y="889514"/>
                            <a:pt x="19554" y="889219"/>
                          </a:cubicBezTo>
                          <a:cubicBezTo>
                            <a:pt x="17871" y="886927"/>
                            <a:pt x="17078" y="884837"/>
                            <a:pt x="15947" y="883868"/>
                          </a:cubicBezTo>
                          <a:cubicBezTo>
                            <a:pt x="15642" y="883521"/>
                            <a:pt x="15608" y="883259"/>
                            <a:pt x="15153" y="882863"/>
                          </a:cubicBezTo>
                          <a:cubicBezTo>
                            <a:pt x="15162" y="882826"/>
                            <a:pt x="15186" y="882789"/>
                            <a:pt x="15191" y="882747"/>
                          </a:cubicBezTo>
                          <a:cubicBezTo>
                            <a:pt x="11333" y="880827"/>
                            <a:pt x="8665" y="871084"/>
                            <a:pt x="5246" y="867997"/>
                          </a:cubicBezTo>
                          <a:cubicBezTo>
                            <a:pt x="2018" y="859181"/>
                            <a:pt x="-467" y="851881"/>
                            <a:pt x="0" y="842009"/>
                          </a:cubicBezTo>
                          <a:cubicBezTo>
                            <a:pt x="-1152" y="814250"/>
                            <a:pt x="12130" y="784675"/>
                            <a:pt x="40777" y="780491"/>
                          </a:cubicBezTo>
                          <a:cubicBezTo>
                            <a:pt x="42897" y="779204"/>
                            <a:pt x="46182" y="779622"/>
                            <a:pt x="48932" y="778844"/>
                          </a:cubicBezTo>
                          <a:cubicBezTo>
                            <a:pt x="49058" y="777902"/>
                            <a:pt x="49868" y="777208"/>
                            <a:pt x="49974" y="775636"/>
                          </a:cubicBezTo>
                          <a:cubicBezTo>
                            <a:pt x="185655" y="729190"/>
                            <a:pt x="310795" y="723316"/>
                            <a:pt x="389006" y="679836"/>
                          </a:cubicBezTo>
                          <a:cubicBezTo>
                            <a:pt x="467217" y="636356"/>
                            <a:pt x="627689" y="618628"/>
                            <a:pt x="701958" y="591405"/>
                          </a:cubicBezTo>
                          <a:cubicBezTo>
                            <a:pt x="753268" y="513039"/>
                            <a:pt x="843069" y="448577"/>
                            <a:pt x="879778" y="328628"/>
                          </a:cubicBezTo>
                          <a:cubicBezTo>
                            <a:pt x="916487" y="208679"/>
                            <a:pt x="1017469" y="172374"/>
                            <a:pt x="1072417" y="43952"/>
                          </a:cubicBezTo>
                          <a:cubicBezTo>
                            <a:pt x="1073666" y="43919"/>
                            <a:pt x="1074066" y="44093"/>
                            <a:pt x="1075055" y="43952"/>
                          </a:cubicBezTo>
                          <a:cubicBezTo>
                            <a:pt x="1075359" y="42390"/>
                            <a:pt x="1075776" y="41944"/>
                            <a:pt x="1075696" y="40777"/>
                          </a:cubicBezTo>
                          <a:cubicBezTo>
                            <a:pt x="1085594" y="19142"/>
                            <a:pt x="1107569" y="-2261"/>
                            <a:pt x="1137214" y="0"/>
                          </a:cubicBezTo>
                          <a:cubicBezTo>
                            <a:pt x="1164440" y="452"/>
                            <a:pt x="1189917" y="13066"/>
                            <a:pt x="1198733" y="40777"/>
                          </a:cubicBezTo>
                          <a:cubicBezTo>
                            <a:pt x="1199138" y="42073"/>
                            <a:pt x="1198994" y="42391"/>
                            <a:pt x="1199374" y="43952"/>
                          </a:cubicBezTo>
                          <a:cubicBezTo>
                            <a:pt x="1199667" y="43942"/>
                            <a:pt x="1200307" y="44077"/>
                            <a:pt x="1200793" y="43952"/>
                          </a:cubicBezTo>
                          <a:cubicBezTo>
                            <a:pt x="1305907" y="143971"/>
                            <a:pt x="1303235" y="252078"/>
                            <a:pt x="1378613" y="306729"/>
                          </a:cubicBezTo>
                          <a:cubicBezTo>
                            <a:pt x="1453991" y="361380"/>
                            <a:pt x="1518740" y="517768"/>
                            <a:pt x="1571252" y="591405"/>
                          </a:cubicBezTo>
                          <a:cubicBezTo>
                            <a:pt x="1636019" y="607859"/>
                            <a:pt x="1748075" y="669894"/>
                            <a:pt x="1880776" y="678867"/>
                          </a:cubicBezTo>
                          <a:cubicBezTo>
                            <a:pt x="2013477" y="687840"/>
                            <a:pt x="2107384" y="753064"/>
                            <a:pt x="2216093" y="773618"/>
                          </a:cubicBezTo>
                          <a:cubicBezTo>
                            <a:pt x="2216668" y="774870"/>
                            <a:pt x="2216723" y="776662"/>
                            <a:pt x="2217312" y="777461"/>
                          </a:cubicBezTo>
                          <a:cubicBezTo>
                            <a:pt x="2223489" y="778036"/>
                            <a:pt x="2227835" y="780451"/>
                            <a:pt x="2232320" y="780491"/>
                          </a:cubicBezTo>
                          <a:cubicBezTo>
                            <a:pt x="2260513" y="788709"/>
                            <a:pt x="2275236" y="816308"/>
                            <a:pt x="2273098" y="842009"/>
                          </a:cubicBezTo>
                          <a:cubicBezTo>
                            <a:pt x="2275717" y="860460"/>
                            <a:pt x="2265865" y="877654"/>
                            <a:pt x="2253542" y="889219"/>
                          </a:cubicBezTo>
                          <a:cubicBezTo>
                            <a:pt x="2253079" y="889589"/>
                            <a:pt x="2252623" y="889707"/>
                            <a:pt x="2252454" y="889953"/>
                          </a:cubicBezTo>
                          <a:cubicBezTo>
                            <a:pt x="2225491" y="982902"/>
                            <a:pt x="2092895" y="1046888"/>
                            <a:pt x="2046167" y="1151010"/>
                          </a:cubicBezTo>
                          <a:cubicBezTo>
                            <a:pt x="1999439" y="1255131"/>
                            <a:pt x="1905474" y="1325866"/>
                            <a:pt x="1839879" y="1412066"/>
                          </a:cubicBezTo>
                          <a:cubicBezTo>
                            <a:pt x="1861917" y="1529043"/>
                            <a:pt x="1809460" y="1623697"/>
                            <a:pt x="1852045" y="1739840"/>
                          </a:cubicBezTo>
                          <a:cubicBezTo>
                            <a:pt x="1894630" y="1855983"/>
                            <a:pt x="1854750" y="1941172"/>
                            <a:pt x="1864708" y="2080992"/>
                          </a:cubicBezTo>
                          <a:cubicBezTo>
                            <a:pt x="1863977" y="2081729"/>
                            <a:pt x="1863548" y="2081733"/>
                            <a:pt x="1862976" y="2082197"/>
                          </a:cubicBezTo>
                          <a:cubicBezTo>
                            <a:pt x="1863919" y="2084606"/>
                            <a:pt x="1863194" y="2086452"/>
                            <a:pt x="1864421" y="2089355"/>
                          </a:cubicBezTo>
                          <a:cubicBezTo>
                            <a:pt x="1863871" y="2130325"/>
                            <a:pt x="1834690" y="2158600"/>
                            <a:pt x="1797656" y="2156121"/>
                          </a:cubicBezTo>
                          <a:close/>
                        </a:path>
                        <a:path w="2273098" h="2156121" stroke="0" extrusionOk="0">
                          <a:moveTo>
                            <a:pt x="1797656" y="2156121"/>
                          </a:moveTo>
                          <a:cubicBezTo>
                            <a:pt x="1789701" y="2155810"/>
                            <a:pt x="1779614" y="2154487"/>
                            <a:pt x="1771668" y="2150874"/>
                          </a:cubicBezTo>
                          <a:cubicBezTo>
                            <a:pt x="1770624" y="2150576"/>
                            <a:pt x="1769033" y="2148800"/>
                            <a:pt x="1767885" y="2148323"/>
                          </a:cubicBezTo>
                          <a:cubicBezTo>
                            <a:pt x="1767722" y="2148442"/>
                            <a:pt x="1767648" y="2148483"/>
                            <a:pt x="1767526" y="2148573"/>
                          </a:cubicBezTo>
                          <a:cubicBezTo>
                            <a:pt x="1666923" y="2133966"/>
                            <a:pt x="1561183" y="2059349"/>
                            <a:pt x="1445756" y="2031625"/>
                          </a:cubicBezTo>
                          <a:cubicBezTo>
                            <a:pt x="1330329" y="2003901"/>
                            <a:pt x="1275091" y="1934683"/>
                            <a:pt x="1136605" y="1919263"/>
                          </a:cubicBezTo>
                          <a:cubicBezTo>
                            <a:pt x="1050041" y="1982950"/>
                            <a:pt x="977306" y="1965451"/>
                            <a:pt x="828791" y="2031139"/>
                          </a:cubicBezTo>
                          <a:cubicBezTo>
                            <a:pt x="680276" y="2096827"/>
                            <a:pt x="577556" y="2093927"/>
                            <a:pt x="508413" y="2147582"/>
                          </a:cubicBezTo>
                          <a:cubicBezTo>
                            <a:pt x="508055" y="2147452"/>
                            <a:pt x="507337" y="2146748"/>
                            <a:pt x="506942" y="2146559"/>
                          </a:cubicBezTo>
                          <a:cubicBezTo>
                            <a:pt x="505527" y="2148505"/>
                            <a:pt x="502410" y="2149329"/>
                            <a:pt x="500543" y="2150874"/>
                          </a:cubicBezTo>
                          <a:cubicBezTo>
                            <a:pt x="492779" y="2154074"/>
                            <a:pt x="483866" y="2155957"/>
                            <a:pt x="474555" y="2156121"/>
                          </a:cubicBezTo>
                          <a:cubicBezTo>
                            <a:pt x="438610" y="2148261"/>
                            <a:pt x="411691" y="2126723"/>
                            <a:pt x="407790" y="2089355"/>
                          </a:cubicBezTo>
                          <a:cubicBezTo>
                            <a:pt x="407651" y="2085998"/>
                            <a:pt x="410374" y="2082508"/>
                            <a:pt x="409869" y="2079054"/>
                          </a:cubicBezTo>
                          <a:cubicBezTo>
                            <a:pt x="409390" y="2078937"/>
                            <a:pt x="408967" y="2078212"/>
                            <a:pt x="408606" y="2078175"/>
                          </a:cubicBezTo>
                          <a:cubicBezTo>
                            <a:pt x="378638" y="1976333"/>
                            <a:pt x="424564" y="1907580"/>
                            <a:pt x="420721" y="1751782"/>
                          </a:cubicBezTo>
                          <a:cubicBezTo>
                            <a:pt x="416878" y="1595984"/>
                            <a:pt x="451288" y="1538045"/>
                            <a:pt x="433331" y="1412066"/>
                          </a:cubicBezTo>
                          <a:cubicBezTo>
                            <a:pt x="326517" y="1327875"/>
                            <a:pt x="352762" y="1262629"/>
                            <a:pt x="235356" y="1161530"/>
                          </a:cubicBezTo>
                          <a:cubicBezTo>
                            <a:pt x="117950" y="1060431"/>
                            <a:pt x="117272" y="958194"/>
                            <a:pt x="20883" y="890115"/>
                          </a:cubicBezTo>
                          <a:cubicBezTo>
                            <a:pt x="20472" y="889981"/>
                            <a:pt x="20264" y="889578"/>
                            <a:pt x="19554" y="889219"/>
                          </a:cubicBezTo>
                          <a:cubicBezTo>
                            <a:pt x="17709" y="887021"/>
                            <a:pt x="16961" y="884746"/>
                            <a:pt x="15947" y="883868"/>
                          </a:cubicBezTo>
                          <a:cubicBezTo>
                            <a:pt x="15561" y="883504"/>
                            <a:pt x="15360" y="883081"/>
                            <a:pt x="15153" y="882863"/>
                          </a:cubicBezTo>
                          <a:cubicBezTo>
                            <a:pt x="15165" y="882823"/>
                            <a:pt x="15186" y="882794"/>
                            <a:pt x="15191" y="882747"/>
                          </a:cubicBezTo>
                          <a:cubicBezTo>
                            <a:pt x="9573" y="876196"/>
                            <a:pt x="9766" y="872850"/>
                            <a:pt x="5246" y="867997"/>
                          </a:cubicBezTo>
                          <a:cubicBezTo>
                            <a:pt x="2621" y="859996"/>
                            <a:pt x="-946" y="853411"/>
                            <a:pt x="0" y="842009"/>
                          </a:cubicBezTo>
                          <a:cubicBezTo>
                            <a:pt x="-3023" y="813783"/>
                            <a:pt x="13298" y="791483"/>
                            <a:pt x="40777" y="780491"/>
                          </a:cubicBezTo>
                          <a:cubicBezTo>
                            <a:pt x="44097" y="779613"/>
                            <a:pt x="45117" y="779922"/>
                            <a:pt x="48932" y="778844"/>
                          </a:cubicBezTo>
                          <a:cubicBezTo>
                            <a:pt x="48946" y="777727"/>
                            <a:pt x="49802" y="777315"/>
                            <a:pt x="49974" y="775636"/>
                          </a:cubicBezTo>
                          <a:cubicBezTo>
                            <a:pt x="190256" y="711317"/>
                            <a:pt x="238568" y="752534"/>
                            <a:pt x="375966" y="683521"/>
                          </a:cubicBezTo>
                          <a:cubicBezTo>
                            <a:pt x="513364" y="614507"/>
                            <a:pt x="645143" y="643641"/>
                            <a:pt x="701958" y="591405"/>
                          </a:cubicBezTo>
                          <a:cubicBezTo>
                            <a:pt x="767205" y="486359"/>
                            <a:pt x="856655" y="387621"/>
                            <a:pt x="887188" y="317679"/>
                          </a:cubicBezTo>
                          <a:cubicBezTo>
                            <a:pt x="917720" y="247737"/>
                            <a:pt x="988292" y="186387"/>
                            <a:pt x="1072417" y="43952"/>
                          </a:cubicBezTo>
                          <a:cubicBezTo>
                            <a:pt x="1073166" y="43861"/>
                            <a:pt x="1073740" y="44064"/>
                            <a:pt x="1075055" y="43952"/>
                          </a:cubicBezTo>
                          <a:cubicBezTo>
                            <a:pt x="1075230" y="43083"/>
                            <a:pt x="1075599" y="42345"/>
                            <a:pt x="1075696" y="40777"/>
                          </a:cubicBezTo>
                          <a:cubicBezTo>
                            <a:pt x="1089449" y="15858"/>
                            <a:pt x="1109387" y="652"/>
                            <a:pt x="1137214" y="0"/>
                          </a:cubicBezTo>
                          <a:cubicBezTo>
                            <a:pt x="1171145" y="-2341"/>
                            <a:pt x="1194323" y="17657"/>
                            <a:pt x="1198733" y="40777"/>
                          </a:cubicBezTo>
                          <a:cubicBezTo>
                            <a:pt x="1199285" y="42107"/>
                            <a:pt x="1198871" y="43013"/>
                            <a:pt x="1199374" y="43952"/>
                          </a:cubicBezTo>
                          <a:cubicBezTo>
                            <a:pt x="1199942" y="43946"/>
                            <a:pt x="1200278" y="44005"/>
                            <a:pt x="1200793" y="43952"/>
                          </a:cubicBezTo>
                          <a:cubicBezTo>
                            <a:pt x="1246042" y="97797"/>
                            <a:pt x="1290278" y="188939"/>
                            <a:pt x="1378613" y="306729"/>
                          </a:cubicBezTo>
                          <a:cubicBezTo>
                            <a:pt x="1466948" y="424519"/>
                            <a:pt x="1490450" y="508163"/>
                            <a:pt x="1571252" y="591405"/>
                          </a:cubicBezTo>
                          <a:cubicBezTo>
                            <a:pt x="1681849" y="615642"/>
                            <a:pt x="1807594" y="684828"/>
                            <a:pt x="1906569" y="686156"/>
                          </a:cubicBezTo>
                          <a:cubicBezTo>
                            <a:pt x="2005544" y="687484"/>
                            <a:pt x="2094911" y="745542"/>
                            <a:pt x="2216093" y="773618"/>
                          </a:cubicBezTo>
                          <a:cubicBezTo>
                            <a:pt x="2216887" y="774998"/>
                            <a:pt x="2216457" y="776299"/>
                            <a:pt x="2217312" y="777461"/>
                          </a:cubicBezTo>
                          <a:cubicBezTo>
                            <a:pt x="2221417" y="778093"/>
                            <a:pt x="2226121" y="780246"/>
                            <a:pt x="2232320" y="780491"/>
                          </a:cubicBezTo>
                          <a:cubicBezTo>
                            <a:pt x="2262248" y="785949"/>
                            <a:pt x="2273609" y="815198"/>
                            <a:pt x="2273098" y="842009"/>
                          </a:cubicBezTo>
                          <a:cubicBezTo>
                            <a:pt x="2270600" y="860157"/>
                            <a:pt x="2262585" y="876743"/>
                            <a:pt x="2253542" y="889219"/>
                          </a:cubicBezTo>
                          <a:cubicBezTo>
                            <a:pt x="2253116" y="889628"/>
                            <a:pt x="2252948" y="889612"/>
                            <a:pt x="2252454" y="889953"/>
                          </a:cubicBezTo>
                          <a:cubicBezTo>
                            <a:pt x="2217469" y="969574"/>
                            <a:pt x="2086503" y="1096578"/>
                            <a:pt x="2042041" y="1156231"/>
                          </a:cubicBezTo>
                          <a:cubicBezTo>
                            <a:pt x="1997579" y="1215884"/>
                            <a:pt x="1883219" y="1320665"/>
                            <a:pt x="1839879" y="1412066"/>
                          </a:cubicBezTo>
                          <a:cubicBezTo>
                            <a:pt x="1874074" y="1504632"/>
                            <a:pt x="1837446" y="1651001"/>
                            <a:pt x="1852542" y="1753218"/>
                          </a:cubicBezTo>
                          <a:cubicBezTo>
                            <a:pt x="1867638" y="1855435"/>
                            <a:pt x="1844715" y="1972117"/>
                            <a:pt x="1864708" y="2080992"/>
                          </a:cubicBezTo>
                          <a:cubicBezTo>
                            <a:pt x="1864344" y="2081412"/>
                            <a:pt x="1863382" y="2081772"/>
                            <a:pt x="1862976" y="2082197"/>
                          </a:cubicBezTo>
                          <a:cubicBezTo>
                            <a:pt x="1864102" y="2083612"/>
                            <a:pt x="1862926" y="2086048"/>
                            <a:pt x="1864421" y="2089355"/>
                          </a:cubicBezTo>
                          <a:cubicBezTo>
                            <a:pt x="1870357" y="2131643"/>
                            <a:pt x="1835812" y="2164968"/>
                            <a:pt x="1797656" y="21561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星: 5 pt 9">
              <a:extLst>
                <a:ext uri="{FF2B5EF4-FFF2-40B4-BE49-F238E27FC236}">
                  <a16:creationId xmlns:a16="http://schemas.microsoft.com/office/drawing/2014/main" id="{77ADCC5F-B27C-1D37-B0E6-1F9F380FB37F}"/>
                </a:ext>
              </a:extLst>
            </p:cNvPr>
            <p:cNvSpPr/>
            <p:nvPr/>
          </p:nvSpPr>
          <p:spPr>
            <a:xfrm rot="10800000">
              <a:off x="3976896" y="1368028"/>
              <a:ext cx="1992851" cy="1852312"/>
            </a:xfrm>
            <a:prstGeom prst="star5">
              <a:avLst>
                <a:gd name="adj" fmla="val 29690"/>
                <a:gd name="hf" fmla="val 105146"/>
                <a:gd name="vf" fmla="val 110557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671512414">
                    <a:custGeom>
                      <a:avLst/>
                      <a:gdLst>
                        <a:gd name="connsiteX0" fmla="*/ 2 w 1992851"/>
                        <a:gd name="connsiteY0" fmla="*/ 707518 h 1852312"/>
                        <a:gd name="connsiteX1" fmla="*/ 296453 w 1992851"/>
                        <a:gd name="connsiteY1" fmla="*/ 625043 h 1852312"/>
                        <a:gd name="connsiteX2" fmla="*/ 630749 w 1992851"/>
                        <a:gd name="connsiteY2" fmla="*/ 532040 h 1852312"/>
                        <a:gd name="connsiteX3" fmla="*/ 817244 w 1992851"/>
                        <a:gd name="connsiteY3" fmla="*/ 260700 h 1852312"/>
                        <a:gd name="connsiteX4" fmla="*/ 996426 w 1992851"/>
                        <a:gd name="connsiteY4" fmla="*/ 0 h 1852312"/>
                        <a:gd name="connsiteX5" fmla="*/ 1168294 w 1992851"/>
                        <a:gd name="connsiteY5" fmla="*/ 250059 h 1852312"/>
                        <a:gd name="connsiteX6" fmla="*/ 1362102 w 1992851"/>
                        <a:gd name="connsiteY6" fmla="*/ 532040 h 1852312"/>
                        <a:gd name="connsiteX7" fmla="*/ 1664861 w 1992851"/>
                        <a:gd name="connsiteY7" fmla="*/ 616269 h 1852312"/>
                        <a:gd name="connsiteX8" fmla="*/ 1992849 w 1992851"/>
                        <a:gd name="connsiteY8" fmla="*/ 707518 h 1852312"/>
                        <a:gd name="connsiteX9" fmla="*/ 1782381 w 1992851"/>
                        <a:gd name="connsiteY9" fmla="*/ 969753 h 1852312"/>
                        <a:gd name="connsiteX10" fmla="*/ 1588102 w 1992851"/>
                        <a:gd name="connsiteY10" fmla="*/ 1211816 h 1852312"/>
                        <a:gd name="connsiteX11" fmla="*/ 1600417 w 1992851"/>
                        <a:gd name="connsiteY11" fmla="*/ 1538466 h 1852312"/>
                        <a:gd name="connsiteX12" fmla="*/ 1612249 w 1992851"/>
                        <a:gd name="connsiteY12" fmla="*/ 1852307 h 1852312"/>
                        <a:gd name="connsiteX13" fmla="*/ 1322812 w 1992851"/>
                        <a:gd name="connsiteY13" fmla="*/ 1748735 h 1852312"/>
                        <a:gd name="connsiteX14" fmla="*/ 996426 w 1992851"/>
                        <a:gd name="connsiteY14" fmla="*/ 1631940 h 1852312"/>
                        <a:gd name="connsiteX15" fmla="*/ 700830 w 1992851"/>
                        <a:gd name="connsiteY15" fmla="*/ 1737716 h 1852312"/>
                        <a:gd name="connsiteX16" fmla="*/ 380602 w 1992851"/>
                        <a:gd name="connsiteY16" fmla="*/ 1852307 h 1852312"/>
                        <a:gd name="connsiteX17" fmla="*/ 393158 w 1992851"/>
                        <a:gd name="connsiteY17" fmla="*/ 1519252 h 1852312"/>
                        <a:gd name="connsiteX18" fmla="*/ 404749 w 1992851"/>
                        <a:gd name="connsiteY18" fmla="*/ 1211816 h 1852312"/>
                        <a:gd name="connsiteX19" fmla="*/ 206423 w 1992851"/>
                        <a:gd name="connsiteY19" fmla="*/ 964710 h 1852312"/>
                        <a:gd name="connsiteX20" fmla="*/ 2 w 1992851"/>
                        <a:gd name="connsiteY20" fmla="*/ 707518 h 18523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992851" h="1852312" fill="none" extrusionOk="0">
                          <a:moveTo>
                            <a:pt x="2" y="707518"/>
                          </a:moveTo>
                          <a:cubicBezTo>
                            <a:pt x="139294" y="637663"/>
                            <a:pt x="186257" y="690548"/>
                            <a:pt x="296453" y="625043"/>
                          </a:cubicBezTo>
                          <a:cubicBezTo>
                            <a:pt x="406650" y="559538"/>
                            <a:pt x="474537" y="592097"/>
                            <a:pt x="630749" y="532040"/>
                          </a:cubicBezTo>
                          <a:cubicBezTo>
                            <a:pt x="719812" y="399238"/>
                            <a:pt x="753556" y="412073"/>
                            <a:pt x="817244" y="260700"/>
                          </a:cubicBezTo>
                          <a:cubicBezTo>
                            <a:pt x="880932" y="109327"/>
                            <a:pt x="956758" y="89750"/>
                            <a:pt x="996426" y="0"/>
                          </a:cubicBezTo>
                          <a:cubicBezTo>
                            <a:pt x="1041591" y="55683"/>
                            <a:pt x="1059892" y="156457"/>
                            <a:pt x="1168294" y="250059"/>
                          </a:cubicBezTo>
                          <a:cubicBezTo>
                            <a:pt x="1276696" y="343661"/>
                            <a:pt x="1276202" y="441119"/>
                            <a:pt x="1362102" y="532040"/>
                          </a:cubicBezTo>
                          <a:cubicBezTo>
                            <a:pt x="1510964" y="537222"/>
                            <a:pt x="1553745" y="613942"/>
                            <a:pt x="1664861" y="616269"/>
                          </a:cubicBezTo>
                          <a:cubicBezTo>
                            <a:pt x="1775977" y="618596"/>
                            <a:pt x="1857863" y="680599"/>
                            <a:pt x="1992849" y="707518"/>
                          </a:cubicBezTo>
                          <a:cubicBezTo>
                            <a:pt x="1947076" y="802415"/>
                            <a:pt x="1804038" y="888886"/>
                            <a:pt x="1782381" y="969753"/>
                          </a:cubicBezTo>
                          <a:cubicBezTo>
                            <a:pt x="1760724" y="1050620"/>
                            <a:pt x="1642084" y="1142853"/>
                            <a:pt x="1588102" y="1211816"/>
                          </a:cubicBezTo>
                          <a:cubicBezTo>
                            <a:pt x="1623434" y="1371585"/>
                            <a:pt x="1587015" y="1433557"/>
                            <a:pt x="1600417" y="1538466"/>
                          </a:cubicBezTo>
                          <a:cubicBezTo>
                            <a:pt x="1613819" y="1643375"/>
                            <a:pt x="1593673" y="1719116"/>
                            <a:pt x="1612249" y="1852307"/>
                          </a:cubicBezTo>
                          <a:cubicBezTo>
                            <a:pt x="1499151" y="1828793"/>
                            <a:pt x="1431200" y="1770307"/>
                            <a:pt x="1322812" y="1748735"/>
                          </a:cubicBezTo>
                          <a:cubicBezTo>
                            <a:pt x="1214425" y="1727162"/>
                            <a:pt x="1126888" y="1671553"/>
                            <a:pt x="996426" y="1631940"/>
                          </a:cubicBezTo>
                          <a:cubicBezTo>
                            <a:pt x="865150" y="1716657"/>
                            <a:pt x="804275" y="1683242"/>
                            <a:pt x="700830" y="1737716"/>
                          </a:cubicBezTo>
                          <a:cubicBezTo>
                            <a:pt x="597385" y="1792190"/>
                            <a:pt x="447661" y="1806741"/>
                            <a:pt x="380602" y="1852307"/>
                          </a:cubicBezTo>
                          <a:cubicBezTo>
                            <a:pt x="347354" y="1742040"/>
                            <a:pt x="419917" y="1684280"/>
                            <a:pt x="393158" y="1519252"/>
                          </a:cubicBezTo>
                          <a:cubicBezTo>
                            <a:pt x="366400" y="1354224"/>
                            <a:pt x="402124" y="1354508"/>
                            <a:pt x="404749" y="1211816"/>
                          </a:cubicBezTo>
                          <a:cubicBezTo>
                            <a:pt x="317242" y="1142392"/>
                            <a:pt x="314089" y="1048576"/>
                            <a:pt x="206423" y="964710"/>
                          </a:cubicBezTo>
                          <a:cubicBezTo>
                            <a:pt x="98757" y="880844"/>
                            <a:pt x="107925" y="815802"/>
                            <a:pt x="2" y="707518"/>
                          </a:cubicBezTo>
                          <a:close/>
                        </a:path>
                        <a:path w="1992851" h="1852312" stroke="0" extrusionOk="0">
                          <a:moveTo>
                            <a:pt x="2" y="707518"/>
                          </a:moveTo>
                          <a:cubicBezTo>
                            <a:pt x="75886" y="647409"/>
                            <a:pt x="191545" y="688334"/>
                            <a:pt x="315376" y="619779"/>
                          </a:cubicBezTo>
                          <a:cubicBezTo>
                            <a:pt x="439207" y="551224"/>
                            <a:pt x="529885" y="573764"/>
                            <a:pt x="630749" y="532040"/>
                          </a:cubicBezTo>
                          <a:cubicBezTo>
                            <a:pt x="665766" y="459451"/>
                            <a:pt x="731270" y="394069"/>
                            <a:pt x="806274" y="276661"/>
                          </a:cubicBezTo>
                          <a:cubicBezTo>
                            <a:pt x="881278" y="159253"/>
                            <a:pt x="940319" y="108682"/>
                            <a:pt x="996426" y="0"/>
                          </a:cubicBezTo>
                          <a:cubicBezTo>
                            <a:pt x="1054452" y="46717"/>
                            <a:pt x="1091928" y="154161"/>
                            <a:pt x="1186578" y="276661"/>
                          </a:cubicBezTo>
                          <a:cubicBezTo>
                            <a:pt x="1281228" y="399162"/>
                            <a:pt x="1308561" y="469535"/>
                            <a:pt x="1362102" y="532040"/>
                          </a:cubicBezTo>
                          <a:cubicBezTo>
                            <a:pt x="1448653" y="538868"/>
                            <a:pt x="1566074" y="622971"/>
                            <a:pt x="1683783" y="621534"/>
                          </a:cubicBezTo>
                          <a:cubicBezTo>
                            <a:pt x="1801492" y="620097"/>
                            <a:pt x="1901842" y="697448"/>
                            <a:pt x="1992849" y="707518"/>
                          </a:cubicBezTo>
                          <a:cubicBezTo>
                            <a:pt x="1924230" y="809278"/>
                            <a:pt x="1850511" y="863855"/>
                            <a:pt x="1802618" y="944538"/>
                          </a:cubicBezTo>
                          <a:cubicBezTo>
                            <a:pt x="1754725" y="1025221"/>
                            <a:pt x="1627682" y="1126968"/>
                            <a:pt x="1588102" y="1211816"/>
                          </a:cubicBezTo>
                          <a:cubicBezTo>
                            <a:pt x="1617791" y="1308145"/>
                            <a:pt x="1594025" y="1384085"/>
                            <a:pt x="1599451" y="1512847"/>
                          </a:cubicBezTo>
                          <a:cubicBezTo>
                            <a:pt x="1604877" y="1641609"/>
                            <a:pt x="1595064" y="1746523"/>
                            <a:pt x="1612249" y="1852307"/>
                          </a:cubicBezTo>
                          <a:cubicBezTo>
                            <a:pt x="1460712" y="1798305"/>
                            <a:pt x="1419868" y="1761921"/>
                            <a:pt x="1298179" y="1739920"/>
                          </a:cubicBezTo>
                          <a:cubicBezTo>
                            <a:pt x="1176491" y="1717919"/>
                            <a:pt x="1139581" y="1670122"/>
                            <a:pt x="996426" y="1631940"/>
                          </a:cubicBezTo>
                          <a:cubicBezTo>
                            <a:pt x="903928" y="1680814"/>
                            <a:pt x="792528" y="1674741"/>
                            <a:pt x="688514" y="1742124"/>
                          </a:cubicBezTo>
                          <a:cubicBezTo>
                            <a:pt x="584500" y="1809507"/>
                            <a:pt x="506016" y="1784317"/>
                            <a:pt x="380602" y="1852307"/>
                          </a:cubicBezTo>
                          <a:cubicBezTo>
                            <a:pt x="374946" y="1785287"/>
                            <a:pt x="406677" y="1683536"/>
                            <a:pt x="393158" y="1519252"/>
                          </a:cubicBezTo>
                          <a:cubicBezTo>
                            <a:pt x="379639" y="1354968"/>
                            <a:pt x="410102" y="1346554"/>
                            <a:pt x="404749" y="1211816"/>
                          </a:cubicBezTo>
                          <a:cubicBezTo>
                            <a:pt x="290732" y="1105647"/>
                            <a:pt x="296113" y="1034832"/>
                            <a:pt x="202376" y="959667"/>
                          </a:cubicBezTo>
                          <a:cubicBezTo>
                            <a:pt x="108638" y="884502"/>
                            <a:pt x="83791" y="775034"/>
                            <a:pt x="2" y="70751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69986CF-4B55-BA10-E4E8-240537E11BAB}"/>
                </a:ext>
              </a:extLst>
            </p:cNvPr>
            <p:cNvSpPr/>
            <p:nvPr/>
          </p:nvSpPr>
          <p:spPr>
            <a:xfrm flipH="1">
              <a:off x="4138640" y="1508512"/>
              <a:ext cx="1665850" cy="1578768"/>
            </a:xfrm>
            <a:custGeom>
              <a:avLst/>
              <a:gdLst>
                <a:gd name="connsiteX0" fmla="*/ 557628 w 2855322"/>
                <a:gd name="connsiteY0" fmla="*/ 0 h 2674554"/>
                <a:gd name="connsiteX1" fmla="*/ 561258 w 2855322"/>
                <a:gd name="connsiteY1" fmla="*/ 593823 h 2674554"/>
                <a:gd name="connsiteX2" fmla="*/ 667054 w 2855322"/>
                <a:gd name="connsiteY2" fmla="*/ 633658 h 2674554"/>
                <a:gd name="connsiteX3" fmla="*/ 511834 w 2855322"/>
                <a:gd name="connsiteY3" fmla="*/ 1212947 h 2674554"/>
                <a:gd name="connsiteX4" fmla="*/ 385597 w 2855322"/>
                <a:gd name="connsiteY4" fmla="*/ 1168223 h 2674554"/>
                <a:gd name="connsiteX5" fmla="*/ 0 w 2855322"/>
                <a:gd name="connsiteY5" fmla="*/ 1619834 h 2674554"/>
                <a:gd name="connsiteX6" fmla="*/ 559743 w 2855322"/>
                <a:gd name="connsiteY6" fmla="*/ 1818143 h 2674554"/>
                <a:gd name="connsiteX7" fmla="*/ 663583 w 2855322"/>
                <a:gd name="connsiteY7" fmla="*/ 1696525 h 2674554"/>
                <a:gd name="connsiteX8" fmla="*/ 1161285 w 2855322"/>
                <a:gd name="connsiteY8" fmla="*/ 2086090 h 2674554"/>
                <a:gd name="connsiteX9" fmla="*/ 1093139 w 2855322"/>
                <a:gd name="connsiteY9" fmla="*/ 2185210 h 2674554"/>
                <a:gd name="connsiteX10" fmla="*/ 1429563 w 2855322"/>
                <a:gd name="connsiteY10" fmla="*/ 2674554 h 2674554"/>
                <a:gd name="connsiteX11" fmla="*/ 1765986 w 2855322"/>
                <a:gd name="connsiteY11" fmla="*/ 2185210 h 2674554"/>
                <a:gd name="connsiteX12" fmla="*/ 1701552 w 2855322"/>
                <a:gd name="connsiteY12" fmla="*/ 2091488 h 2674554"/>
                <a:gd name="connsiteX13" fmla="*/ 2197510 w 2855322"/>
                <a:gd name="connsiteY13" fmla="*/ 1703287 h 2674554"/>
                <a:gd name="connsiteX14" fmla="*/ 2295579 w 2855322"/>
                <a:gd name="connsiteY14" fmla="*/ 1818145 h 2674554"/>
                <a:gd name="connsiteX15" fmla="*/ 2855322 w 2855322"/>
                <a:gd name="connsiteY15" fmla="*/ 1619836 h 2674554"/>
                <a:gd name="connsiteX16" fmla="*/ 2469725 w 2855322"/>
                <a:gd name="connsiteY16" fmla="*/ 1168224 h 2674554"/>
                <a:gd name="connsiteX17" fmla="*/ 2353535 w 2855322"/>
                <a:gd name="connsiteY17" fmla="*/ 1209389 h 2674554"/>
                <a:gd name="connsiteX18" fmla="*/ 2198236 w 2855322"/>
                <a:gd name="connsiteY18" fmla="*/ 629806 h 2674554"/>
                <a:gd name="connsiteX19" fmla="*/ 2293801 w 2855322"/>
                <a:gd name="connsiteY19" fmla="*/ 593824 h 2674554"/>
                <a:gd name="connsiteX20" fmla="*/ 2297431 w 2855322"/>
                <a:gd name="connsiteY20" fmla="*/ 1 h 2674554"/>
                <a:gd name="connsiteX21" fmla="*/ 1741687 w 2855322"/>
                <a:gd name="connsiteY21" fmla="*/ 209256 h 2674554"/>
                <a:gd name="connsiteX22" fmla="*/ 1741181 w 2855322"/>
                <a:gd name="connsiteY22" fmla="*/ 292225 h 2674554"/>
                <a:gd name="connsiteX23" fmla="*/ 1113879 w 2855322"/>
                <a:gd name="connsiteY23" fmla="*/ 292225 h 2674554"/>
                <a:gd name="connsiteX24" fmla="*/ 1113372 w 2855322"/>
                <a:gd name="connsiteY24" fmla="*/ 209255 h 267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55322" h="2674554">
                  <a:moveTo>
                    <a:pt x="557628" y="0"/>
                  </a:moveTo>
                  <a:lnTo>
                    <a:pt x="561258" y="593823"/>
                  </a:lnTo>
                  <a:lnTo>
                    <a:pt x="667054" y="633658"/>
                  </a:lnTo>
                  <a:lnTo>
                    <a:pt x="511834" y="1212947"/>
                  </a:lnTo>
                  <a:lnTo>
                    <a:pt x="385597" y="1168223"/>
                  </a:lnTo>
                  <a:lnTo>
                    <a:pt x="0" y="1619834"/>
                  </a:lnTo>
                  <a:lnTo>
                    <a:pt x="559743" y="1818143"/>
                  </a:lnTo>
                  <a:lnTo>
                    <a:pt x="663583" y="1696525"/>
                  </a:lnTo>
                  <a:lnTo>
                    <a:pt x="1161285" y="2086090"/>
                  </a:lnTo>
                  <a:lnTo>
                    <a:pt x="1093139" y="2185210"/>
                  </a:lnTo>
                  <a:lnTo>
                    <a:pt x="1429563" y="2674554"/>
                  </a:lnTo>
                  <a:lnTo>
                    <a:pt x="1765986" y="2185210"/>
                  </a:lnTo>
                  <a:lnTo>
                    <a:pt x="1701552" y="2091488"/>
                  </a:lnTo>
                  <a:lnTo>
                    <a:pt x="2197510" y="1703287"/>
                  </a:lnTo>
                  <a:lnTo>
                    <a:pt x="2295579" y="1818145"/>
                  </a:lnTo>
                  <a:lnTo>
                    <a:pt x="2855322" y="1619836"/>
                  </a:lnTo>
                  <a:lnTo>
                    <a:pt x="2469725" y="1168224"/>
                  </a:lnTo>
                  <a:lnTo>
                    <a:pt x="2353535" y="1209389"/>
                  </a:lnTo>
                  <a:lnTo>
                    <a:pt x="2198236" y="629806"/>
                  </a:lnTo>
                  <a:lnTo>
                    <a:pt x="2293801" y="593824"/>
                  </a:lnTo>
                  <a:lnTo>
                    <a:pt x="2297431" y="1"/>
                  </a:lnTo>
                  <a:lnTo>
                    <a:pt x="1741687" y="209256"/>
                  </a:lnTo>
                  <a:lnTo>
                    <a:pt x="1741181" y="292225"/>
                  </a:lnTo>
                  <a:lnTo>
                    <a:pt x="1113879" y="292225"/>
                  </a:lnTo>
                  <a:lnTo>
                    <a:pt x="1113372" y="209255"/>
                  </a:lnTo>
                  <a:close/>
                </a:path>
              </a:pathLst>
            </a:custGeom>
            <a:solidFill>
              <a:srgbClr val="00CC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546430099">
                    <a:custGeom>
                      <a:avLst/>
                      <a:gdLst>
                        <a:gd name="connsiteX0" fmla="*/ 325330 w 1665850"/>
                        <a:gd name="connsiteY0" fmla="*/ 0 h 1578768"/>
                        <a:gd name="connsiteX1" fmla="*/ 327448 w 1665850"/>
                        <a:gd name="connsiteY1" fmla="*/ 350529 h 1578768"/>
                        <a:gd name="connsiteX2" fmla="*/ 389172 w 1665850"/>
                        <a:gd name="connsiteY2" fmla="*/ 374043 h 1578768"/>
                        <a:gd name="connsiteX3" fmla="*/ 298613 w 1665850"/>
                        <a:gd name="connsiteY3" fmla="*/ 715992 h 1578768"/>
                        <a:gd name="connsiteX4" fmla="*/ 224964 w 1665850"/>
                        <a:gd name="connsiteY4" fmla="*/ 689592 h 1578768"/>
                        <a:gd name="connsiteX5" fmla="*/ 0 w 1665850"/>
                        <a:gd name="connsiteY5" fmla="*/ 956175 h 1578768"/>
                        <a:gd name="connsiteX6" fmla="*/ 326564 w 1665850"/>
                        <a:gd name="connsiteY6" fmla="*/ 1073235 h 1578768"/>
                        <a:gd name="connsiteX7" fmla="*/ 387147 w 1665850"/>
                        <a:gd name="connsiteY7" fmla="*/ 1001445 h 1578768"/>
                        <a:gd name="connsiteX8" fmla="*/ 677516 w 1665850"/>
                        <a:gd name="connsiteY8" fmla="*/ 1231402 h 1578768"/>
                        <a:gd name="connsiteX9" fmla="*/ 637758 w 1665850"/>
                        <a:gd name="connsiteY9" fmla="*/ 1289912 h 1578768"/>
                        <a:gd name="connsiteX10" fmla="*/ 834034 w 1665850"/>
                        <a:gd name="connsiteY10" fmla="*/ 1578768 h 1578768"/>
                        <a:gd name="connsiteX11" fmla="*/ 1030310 w 1665850"/>
                        <a:gd name="connsiteY11" fmla="*/ 1289912 h 1578768"/>
                        <a:gd name="connsiteX12" fmla="*/ 992718 w 1665850"/>
                        <a:gd name="connsiteY12" fmla="*/ 1234588 h 1578768"/>
                        <a:gd name="connsiteX13" fmla="*/ 1282069 w 1665850"/>
                        <a:gd name="connsiteY13" fmla="*/ 1005436 h 1578768"/>
                        <a:gd name="connsiteX14" fmla="*/ 1339285 w 1665850"/>
                        <a:gd name="connsiteY14" fmla="*/ 1073236 h 1578768"/>
                        <a:gd name="connsiteX15" fmla="*/ 1665850 w 1665850"/>
                        <a:gd name="connsiteY15" fmla="*/ 956176 h 1578768"/>
                        <a:gd name="connsiteX16" fmla="*/ 1440885 w 1665850"/>
                        <a:gd name="connsiteY16" fmla="*/ 689593 h 1578768"/>
                        <a:gd name="connsiteX17" fmla="*/ 1373097 w 1665850"/>
                        <a:gd name="connsiteY17" fmla="*/ 713892 h 1578768"/>
                        <a:gd name="connsiteX18" fmla="*/ 1282493 w 1665850"/>
                        <a:gd name="connsiteY18" fmla="*/ 371769 h 1578768"/>
                        <a:gd name="connsiteX19" fmla="*/ 1338247 w 1665850"/>
                        <a:gd name="connsiteY19" fmla="*/ 350529 h 1578768"/>
                        <a:gd name="connsiteX20" fmla="*/ 1340365 w 1665850"/>
                        <a:gd name="connsiteY20" fmla="*/ 0 h 1578768"/>
                        <a:gd name="connsiteX21" fmla="*/ 1016133 w 1665850"/>
                        <a:gd name="connsiteY21" fmla="*/ 123522 h 1578768"/>
                        <a:gd name="connsiteX22" fmla="*/ 1015838 w 1665850"/>
                        <a:gd name="connsiteY22" fmla="*/ 172498 h 1578768"/>
                        <a:gd name="connsiteX23" fmla="*/ 649858 w 1665850"/>
                        <a:gd name="connsiteY23" fmla="*/ 172498 h 1578768"/>
                        <a:gd name="connsiteX24" fmla="*/ 649562 w 1665850"/>
                        <a:gd name="connsiteY24" fmla="*/ 123521 h 1578768"/>
                        <a:gd name="connsiteX25" fmla="*/ 325330 w 1665850"/>
                        <a:gd name="connsiteY25" fmla="*/ 0 h 1578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665850" h="1578768" fill="none" extrusionOk="0">
                          <a:moveTo>
                            <a:pt x="325330" y="0"/>
                          </a:moveTo>
                          <a:cubicBezTo>
                            <a:pt x="330432" y="134098"/>
                            <a:pt x="285409" y="196899"/>
                            <a:pt x="327448" y="350529"/>
                          </a:cubicBezTo>
                          <a:cubicBezTo>
                            <a:pt x="343805" y="352993"/>
                            <a:pt x="375036" y="371940"/>
                            <a:pt x="389172" y="374043"/>
                          </a:cubicBezTo>
                          <a:cubicBezTo>
                            <a:pt x="358563" y="522693"/>
                            <a:pt x="313399" y="625203"/>
                            <a:pt x="298613" y="715992"/>
                          </a:cubicBezTo>
                          <a:cubicBezTo>
                            <a:pt x="278553" y="717701"/>
                            <a:pt x="257004" y="698454"/>
                            <a:pt x="224964" y="689592"/>
                          </a:cubicBezTo>
                          <a:cubicBezTo>
                            <a:pt x="163456" y="827027"/>
                            <a:pt x="67750" y="861477"/>
                            <a:pt x="0" y="956175"/>
                          </a:cubicBezTo>
                          <a:cubicBezTo>
                            <a:pt x="120640" y="982043"/>
                            <a:pt x="197824" y="1043905"/>
                            <a:pt x="326564" y="1073235"/>
                          </a:cubicBezTo>
                          <a:cubicBezTo>
                            <a:pt x="337601" y="1051138"/>
                            <a:pt x="380006" y="1023564"/>
                            <a:pt x="387147" y="1001445"/>
                          </a:cubicBezTo>
                          <a:cubicBezTo>
                            <a:pt x="470495" y="1018014"/>
                            <a:pt x="580185" y="1161331"/>
                            <a:pt x="677516" y="1231402"/>
                          </a:cubicBezTo>
                          <a:cubicBezTo>
                            <a:pt x="660248" y="1258695"/>
                            <a:pt x="644324" y="1268337"/>
                            <a:pt x="637758" y="1289912"/>
                          </a:cubicBezTo>
                          <a:cubicBezTo>
                            <a:pt x="731793" y="1409944"/>
                            <a:pt x="705859" y="1461627"/>
                            <a:pt x="834034" y="1578768"/>
                          </a:cubicBezTo>
                          <a:cubicBezTo>
                            <a:pt x="894193" y="1461805"/>
                            <a:pt x="980140" y="1421454"/>
                            <a:pt x="1030310" y="1289912"/>
                          </a:cubicBezTo>
                          <a:cubicBezTo>
                            <a:pt x="1010222" y="1264258"/>
                            <a:pt x="1005674" y="1246599"/>
                            <a:pt x="992718" y="1234588"/>
                          </a:cubicBezTo>
                          <a:cubicBezTo>
                            <a:pt x="1090429" y="1107614"/>
                            <a:pt x="1234248" y="1074825"/>
                            <a:pt x="1282069" y="1005436"/>
                          </a:cubicBezTo>
                          <a:cubicBezTo>
                            <a:pt x="1302881" y="1021455"/>
                            <a:pt x="1316046" y="1055282"/>
                            <a:pt x="1339285" y="1073236"/>
                          </a:cubicBezTo>
                          <a:cubicBezTo>
                            <a:pt x="1491435" y="1015375"/>
                            <a:pt x="1596456" y="993360"/>
                            <a:pt x="1665850" y="956176"/>
                          </a:cubicBezTo>
                          <a:cubicBezTo>
                            <a:pt x="1572474" y="900700"/>
                            <a:pt x="1556288" y="787080"/>
                            <a:pt x="1440885" y="689593"/>
                          </a:cubicBezTo>
                          <a:cubicBezTo>
                            <a:pt x="1415969" y="705869"/>
                            <a:pt x="1399946" y="697163"/>
                            <a:pt x="1373097" y="713892"/>
                          </a:cubicBezTo>
                          <a:cubicBezTo>
                            <a:pt x="1301022" y="569545"/>
                            <a:pt x="1313376" y="463444"/>
                            <a:pt x="1282493" y="371769"/>
                          </a:cubicBezTo>
                          <a:cubicBezTo>
                            <a:pt x="1301107" y="359409"/>
                            <a:pt x="1323344" y="358724"/>
                            <a:pt x="1338247" y="350529"/>
                          </a:cubicBezTo>
                          <a:cubicBezTo>
                            <a:pt x="1305518" y="196913"/>
                            <a:pt x="1379042" y="96741"/>
                            <a:pt x="1340365" y="0"/>
                          </a:cubicBezTo>
                          <a:cubicBezTo>
                            <a:pt x="1206102" y="75999"/>
                            <a:pt x="1100154" y="57819"/>
                            <a:pt x="1016133" y="123522"/>
                          </a:cubicBezTo>
                          <a:cubicBezTo>
                            <a:pt x="1015128" y="140583"/>
                            <a:pt x="1013498" y="153146"/>
                            <a:pt x="1015838" y="172498"/>
                          </a:cubicBezTo>
                          <a:cubicBezTo>
                            <a:pt x="890400" y="202347"/>
                            <a:pt x="748546" y="146119"/>
                            <a:pt x="649858" y="172498"/>
                          </a:cubicBezTo>
                          <a:cubicBezTo>
                            <a:pt x="648306" y="156539"/>
                            <a:pt x="653381" y="142668"/>
                            <a:pt x="649562" y="123521"/>
                          </a:cubicBezTo>
                          <a:cubicBezTo>
                            <a:pt x="494415" y="106036"/>
                            <a:pt x="400737" y="15696"/>
                            <a:pt x="325330" y="0"/>
                          </a:cubicBezTo>
                          <a:close/>
                        </a:path>
                        <a:path w="1665850" h="1578768" stroke="0" extrusionOk="0">
                          <a:moveTo>
                            <a:pt x="325330" y="0"/>
                          </a:moveTo>
                          <a:cubicBezTo>
                            <a:pt x="363660" y="100486"/>
                            <a:pt x="291678" y="272200"/>
                            <a:pt x="327448" y="350529"/>
                          </a:cubicBezTo>
                          <a:cubicBezTo>
                            <a:pt x="349623" y="354470"/>
                            <a:pt x="358165" y="370066"/>
                            <a:pt x="389172" y="374043"/>
                          </a:cubicBezTo>
                          <a:cubicBezTo>
                            <a:pt x="358631" y="500298"/>
                            <a:pt x="317017" y="635664"/>
                            <a:pt x="298613" y="715992"/>
                          </a:cubicBezTo>
                          <a:cubicBezTo>
                            <a:pt x="269816" y="710314"/>
                            <a:pt x="245555" y="696669"/>
                            <a:pt x="224964" y="689592"/>
                          </a:cubicBezTo>
                          <a:cubicBezTo>
                            <a:pt x="147530" y="842892"/>
                            <a:pt x="48544" y="877873"/>
                            <a:pt x="0" y="956175"/>
                          </a:cubicBezTo>
                          <a:cubicBezTo>
                            <a:pt x="91846" y="978881"/>
                            <a:pt x="248751" y="1047487"/>
                            <a:pt x="326564" y="1073235"/>
                          </a:cubicBezTo>
                          <a:cubicBezTo>
                            <a:pt x="336041" y="1056327"/>
                            <a:pt x="365717" y="1033289"/>
                            <a:pt x="387147" y="1001445"/>
                          </a:cubicBezTo>
                          <a:cubicBezTo>
                            <a:pt x="552378" y="1077857"/>
                            <a:pt x="527124" y="1138955"/>
                            <a:pt x="677516" y="1231402"/>
                          </a:cubicBezTo>
                          <a:cubicBezTo>
                            <a:pt x="659536" y="1260830"/>
                            <a:pt x="649800" y="1272023"/>
                            <a:pt x="637758" y="1289912"/>
                          </a:cubicBezTo>
                          <a:cubicBezTo>
                            <a:pt x="708557" y="1342388"/>
                            <a:pt x="743318" y="1489435"/>
                            <a:pt x="834034" y="1578768"/>
                          </a:cubicBezTo>
                          <a:cubicBezTo>
                            <a:pt x="894897" y="1439155"/>
                            <a:pt x="1013413" y="1371300"/>
                            <a:pt x="1030310" y="1289912"/>
                          </a:cubicBezTo>
                          <a:cubicBezTo>
                            <a:pt x="1011577" y="1267086"/>
                            <a:pt x="1016906" y="1257458"/>
                            <a:pt x="992718" y="1234588"/>
                          </a:cubicBezTo>
                          <a:cubicBezTo>
                            <a:pt x="1119676" y="1119733"/>
                            <a:pt x="1217272" y="1079580"/>
                            <a:pt x="1282069" y="1005436"/>
                          </a:cubicBezTo>
                          <a:cubicBezTo>
                            <a:pt x="1307649" y="1020181"/>
                            <a:pt x="1313454" y="1049378"/>
                            <a:pt x="1339285" y="1073236"/>
                          </a:cubicBezTo>
                          <a:cubicBezTo>
                            <a:pt x="1484392" y="1012042"/>
                            <a:pt x="1596202" y="994557"/>
                            <a:pt x="1665850" y="956176"/>
                          </a:cubicBezTo>
                          <a:cubicBezTo>
                            <a:pt x="1547681" y="853835"/>
                            <a:pt x="1522410" y="765887"/>
                            <a:pt x="1440885" y="689593"/>
                          </a:cubicBezTo>
                          <a:cubicBezTo>
                            <a:pt x="1422536" y="703971"/>
                            <a:pt x="1395072" y="705193"/>
                            <a:pt x="1373097" y="713892"/>
                          </a:cubicBezTo>
                          <a:cubicBezTo>
                            <a:pt x="1320041" y="651954"/>
                            <a:pt x="1358442" y="497321"/>
                            <a:pt x="1282493" y="371769"/>
                          </a:cubicBezTo>
                          <a:cubicBezTo>
                            <a:pt x="1300541" y="361454"/>
                            <a:pt x="1322785" y="362118"/>
                            <a:pt x="1338247" y="350529"/>
                          </a:cubicBezTo>
                          <a:cubicBezTo>
                            <a:pt x="1334503" y="193822"/>
                            <a:pt x="1343041" y="146434"/>
                            <a:pt x="1340365" y="0"/>
                          </a:cubicBezTo>
                          <a:cubicBezTo>
                            <a:pt x="1224428" y="63667"/>
                            <a:pt x="1117959" y="82783"/>
                            <a:pt x="1016133" y="123522"/>
                          </a:cubicBezTo>
                          <a:cubicBezTo>
                            <a:pt x="1017242" y="138389"/>
                            <a:pt x="1019571" y="158420"/>
                            <a:pt x="1015838" y="172498"/>
                          </a:cubicBezTo>
                          <a:cubicBezTo>
                            <a:pt x="901318" y="175077"/>
                            <a:pt x="753244" y="147666"/>
                            <a:pt x="649858" y="172498"/>
                          </a:cubicBezTo>
                          <a:cubicBezTo>
                            <a:pt x="652124" y="154742"/>
                            <a:pt x="652095" y="139589"/>
                            <a:pt x="649562" y="123521"/>
                          </a:cubicBezTo>
                          <a:cubicBezTo>
                            <a:pt x="536330" y="120265"/>
                            <a:pt x="427094" y="22051"/>
                            <a:pt x="32533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0FA4B0C-2EEB-5350-0A41-E7FBA4806E46}"/>
                </a:ext>
              </a:extLst>
            </p:cNvPr>
            <p:cNvSpPr/>
            <p:nvPr/>
          </p:nvSpPr>
          <p:spPr>
            <a:xfrm rot="5400000" flipH="1">
              <a:off x="4161148" y="1432116"/>
              <a:ext cx="1606867" cy="1715471"/>
            </a:xfrm>
            <a:custGeom>
              <a:avLst/>
              <a:gdLst>
                <a:gd name="connsiteX0" fmla="*/ 2697249 w 2877498"/>
                <a:gd name="connsiteY0" fmla="*/ 717478 h 3071982"/>
                <a:gd name="connsiteX1" fmla="*/ 2566050 w 2877498"/>
                <a:gd name="connsiteY1" fmla="*/ 1065919 h 3071982"/>
                <a:gd name="connsiteX2" fmla="*/ 2430768 w 2877498"/>
                <a:gd name="connsiteY2" fmla="*/ 1066746 h 3071982"/>
                <a:gd name="connsiteX3" fmla="*/ 2435341 w 2877498"/>
                <a:gd name="connsiteY3" fmla="*/ 1988954 h 3071982"/>
                <a:gd name="connsiteX4" fmla="*/ 2566049 w 2877498"/>
                <a:gd name="connsiteY4" fmla="*/ 1989753 h 3071982"/>
                <a:gd name="connsiteX5" fmla="*/ 2697248 w 2877498"/>
                <a:gd name="connsiteY5" fmla="*/ 2338193 h 3071982"/>
                <a:gd name="connsiteX6" fmla="*/ 2324933 w 2877498"/>
                <a:gd name="connsiteY6" fmla="*/ 2335918 h 3071982"/>
                <a:gd name="connsiteX7" fmla="*/ 2282702 w 2877498"/>
                <a:gd name="connsiteY7" fmla="*/ 2223762 h 3071982"/>
                <a:gd name="connsiteX8" fmla="*/ 1421833 w 2877498"/>
                <a:gd name="connsiteY8" fmla="*/ 2460647 h 3071982"/>
                <a:gd name="connsiteX9" fmla="*/ 1474756 w 2877498"/>
                <a:gd name="connsiteY9" fmla="*/ 2610025 h 3071982"/>
                <a:gd name="connsiteX10" fmla="*/ 1191604 w 2877498"/>
                <a:gd name="connsiteY10" fmla="*/ 2851787 h 3071982"/>
                <a:gd name="connsiteX11" fmla="*/ 1067268 w 2877498"/>
                <a:gd name="connsiteY11" fmla="*/ 2500839 h 3071982"/>
                <a:gd name="connsiteX12" fmla="*/ 1205808 w 2877498"/>
                <a:gd name="connsiteY12" fmla="*/ 2382550 h 3071982"/>
                <a:gd name="connsiteX13" fmla="*/ 664585 w 2877498"/>
                <a:gd name="connsiteY13" fmla="*/ 1646004 h 3071982"/>
                <a:gd name="connsiteX14" fmla="*/ 526476 w 2877498"/>
                <a:gd name="connsiteY14" fmla="*/ 1740954 h 3071982"/>
                <a:gd name="connsiteX15" fmla="*/ 219667 w 2877498"/>
                <a:gd name="connsiteY15" fmla="*/ 1530023 h 3071982"/>
                <a:gd name="connsiteX16" fmla="*/ 526476 w 2877498"/>
                <a:gd name="connsiteY16" fmla="*/ 1319092 h 3071982"/>
                <a:gd name="connsiteX17" fmla="*/ 672445 w 2877498"/>
                <a:gd name="connsiteY17" fmla="*/ 1419446 h 3071982"/>
                <a:gd name="connsiteX18" fmla="*/ 1214926 w 2877498"/>
                <a:gd name="connsiteY18" fmla="*/ 681188 h 3071982"/>
                <a:gd name="connsiteX19" fmla="*/ 1067270 w 2877498"/>
                <a:gd name="connsiteY19" fmla="*/ 555115 h 3071982"/>
                <a:gd name="connsiteX20" fmla="*/ 1191606 w 2877498"/>
                <a:gd name="connsiteY20" fmla="*/ 204168 h 3071982"/>
                <a:gd name="connsiteX21" fmla="*/ 1474758 w 2877498"/>
                <a:gd name="connsiteY21" fmla="*/ 445929 h 3071982"/>
                <a:gd name="connsiteX22" fmla="*/ 1415030 w 2877498"/>
                <a:gd name="connsiteY22" fmla="*/ 614516 h 3071982"/>
                <a:gd name="connsiteX23" fmla="*/ 2273335 w 2877498"/>
                <a:gd name="connsiteY23" fmla="*/ 856792 h 3071982"/>
                <a:gd name="connsiteX24" fmla="*/ 2324934 w 2877498"/>
                <a:gd name="connsiteY24" fmla="*/ 719754 h 3071982"/>
                <a:gd name="connsiteX25" fmla="*/ 2877498 w 2877498"/>
                <a:gd name="connsiteY25" fmla="*/ 599941 h 3071982"/>
                <a:gd name="connsiteX26" fmla="*/ 2238616 w 2877498"/>
                <a:gd name="connsiteY26" fmla="*/ 603846 h 3071982"/>
                <a:gd name="connsiteX27" fmla="*/ 2195758 w 2877498"/>
                <a:gd name="connsiteY27" fmla="*/ 717670 h 3071982"/>
                <a:gd name="connsiteX28" fmla="*/ 1572513 w 2877498"/>
                <a:gd name="connsiteY28" fmla="*/ 550672 h 3071982"/>
                <a:gd name="connsiteX29" fmla="*/ 1620631 w 2877498"/>
                <a:gd name="connsiteY29" fmla="*/ 414856 h 3071982"/>
                <a:gd name="connsiteX30" fmla="*/ 1134751 w 2877498"/>
                <a:gd name="connsiteY30" fmla="*/ 0 h 3071982"/>
                <a:gd name="connsiteX31" fmla="*/ 921395 w 2877498"/>
                <a:gd name="connsiteY31" fmla="*/ 602216 h 3071982"/>
                <a:gd name="connsiteX32" fmla="*/ 1052241 w 2877498"/>
                <a:gd name="connsiteY32" fmla="*/ 713935 h 3071982"/>
                <a:gd name="connsiteX33" fmla="*/ 633117 w 2877498"/>
                <a:gd name="connsiteY33" fmla="*/ 1249402 h 3071982"/>
                <a:gd name="connsiteX34" fmla="*/ 526475 w 2877498"/>
                <a:gd name="connsiteY34" fmla="*/ 1176086 h 3071982"/>
                <a:gd name="connsiteX35" fmla="*/ 0 w 2877498"/>
                <a:gd name="connsiteY35" fmla="*/ 1538037 h 3071982"/>
                <a:gd name="connsiteX36" fmla="*/ 526475 w 2877498"/>
                <a:gd name="connsiteY36" fmla="*/ 1899988 h 3071982"/>
                <a:gd name="connsiteX37" fmla="*/ 627309 w 2877498"/>
                <a:gd name="connsiteY37" fmla="*/ 1830665 h 3071982"/>
                <a:gd name="connsiteX38" fmla="*/ 1044966 w 2877498"/>
                <a:gd name="connsiteY38" fmla="*/ 2364256 h 3071982"/>
                <a:gd name="connsiteX39" fmla="*/ 921393 w 2877498"/>
                <a:gd name="connsiteY39" fmla="*/ 2469766 h 3071982"/>
                <a:gd name="connsiteX40" fmla="*/ 1134749 w 2877498"/>
                <a:gd name="connsiteY40" fmla="*/ 3071982 h 3071982"/>
                <a:gd name="connsiteX41" fmla="*/ 1620629 w 2877498"/>
                <a:gd name="connsiteY41" fmla="*/ 2657126 h 3071982"/>
                <a:gd name="connsiteX42" fmla="*/ 1576341 w 2877498"/>
                <a:gd name="connsiteY42" fmla="*/ 2532120 h 3071982"/>
                <a:gd name="connsiteX43" fmla="*/ 2199902 w 2877498"/>
                <a:gd name="connsiteY43" fmla="*/ 2365037 h 3071982"/>
                <a:gd name="connsiteX44" fmla="*/ 2238615 w 2877498"/>
                <a:gd name="connsiteY44" fmla="*/ 2467853 h 3071982"/>
                <a:gd name="connsiteX45" fmla="*/ 2877497 w 2877498"/>
                <a:gd name="connsiteY45" fmla="*/ 2471758 h 3071982"/>
                <a:gd name="connsiteX46" fmla="*/ 2652364 w 2877498"/>
                <a:gd name="connsiteY46" fmla="*/ 1873845 h 3071982"/>
                <a:gd name="connsiteX47" fmla="*/ 2563099 w 2877498"/>
                <a:gd name="connsiteY47" fmla="*/ 1873300 h 3071982"/>
                <a:gd name="connsiteX48" fmla="*/ 2563099 w 2877498"/>
                <a:gd name="connsiteY48" fmla="*/ 1198400 h 3071982"/>
                <a:gd name="connsiteX49" fmla="*/ 2652365 w 2877498"/>
                <a:gd name="connsiteY49" fmla="*/ 1197854 h 307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877498" h="3071982">
                  <a:moveTo>
                    <a:pt x="2697249" y="717478"/>
                  </a:moveTo>
                  <a:lnTo>
                    <a:pt x="2566050" y="1065919"/>
                  </a:lnTo>
                  <a:lnTo>
                    <a:pt x="2430768" y="1066746"/>
                  </a:lnTo>
                  <a:lnTo>
                    <a:pt x="2435341" y="1988954"/>
                  </a:lnTo>
                  <a:lnTo>
                    <a:pt x="2566049" y="1989753"/>
                  </a:lnTo>
                  <a:lnTo>
                    <a:pt x="2697248" y="2338193"/>
                  </a:lnTo>
                  <a:lnTo>
                    <a:pt x="2324933" y="2335918"/>
                  </a:lnTo>
                  <a:lnTo>
                    <a:pt x="2282702" y="2223762"/>
                  </a:lnTo>
                  <a:lnTo>
                    <a:pt x="1421833" y="2460647"/>
                  </a:lnTo>
                  <a:lnTo>
                    <a:pt x="1474756" y="2610025"/>
                  </a:lnTo>
                  <a:lnTo>
                    <a:pt x="1191604" y="2851787"/>
                  </a:lnTo>
                  <a:lnTo>
                    <a:pt x="1067268" y="2500839"/>
                  </a:lnTo>
                  <a:lnTo>
                    <a:pt x="1205808" y="2382550"/>
                  </a:lnTo>
                  <a:lnTo>
                    <a:pt x="664585" y="1646004"/>
                  </a:lnTo>
                  <a:lnTo>
                    <a:pt x="526476" y="1740954"/>
                  </a:lnTo>
                  <a:lnTo>
                    <a:pt x="219667" y="1530023"/>
                  </a:lnTo>
                  <a:lnTo>
                    <a:pt x="526476" y="1319092"/>
                  </a:lnTo>
                  <a:lnTo>
                    <a:pt x="672445" y="1419446"/>
                  </a:lnTo>
                  <a:lnTo>
                    <a:pt x="1214926" y="681188"/>
                  </a:lnTo>
                  <a:lnTo>
                    <a:pt x="1067270" y="555115"/>
                  </a:lnTo>
                  <a:lnTo>
                    <a:pt x="1191606" y="204168"/>
                  </a:lnTo>
                  <a:lnTo>
                    <a:pt x="1474758" y="445929"/>
                  </a:lnTo>
                  <a:lnTo>
                    <a:pt x="1415030" y="614516"/>
                  </a:lnTo>
                  <a:lnTo>
                    <a:pt x="2273335" y="856792"/>
                  </a:lnTo>
                  <a:lnTo>
                    <a:pt x="2324934" y="719754"/>
                  </a:lnTo>
                  <a:close/>
                  <a:moveTo>
                    <a:pt x="2877498" y="599941"/>
                  </a:moveTo>
                  <a:lnTo>
                    <a:pt x="2238616" y="603846"/>
                  </a:lnTo>
                  <a:lnTo>
                    <a:pt x="2195758" y="717670"/>
                  </a:lnTo>
                  <a:lnTo>
                    <a:pt x="1572513" y="550672"/>
                  </a:lnTo>
                  <a:lnTo>
                    <a:pt x="1620631" y="414856"/>
                  </a:lnTo>
                  <a:lnTo>
                    <a:pt x="1134751" y="0"/>
                  </a:lnTo>
                  <a:lnTo>
                    <a:pt x="921395" y="602216"/>
                  </a:lnTo>
                  <a:lnTo>
                    <a:pt x="1052241" y="713935"/>
                  </a:lnTo>
                  <a:lnTo>
                    <a:pt x="633117" y="1249402"/>
                  </a:lnTo>
                  <a:lnTo>
                    <a:pt x="526475" y="1176086"/>
                  </a:lnTo>
                  <a:lnTo>
                    <a:pt x="0" y="1538037"/>
                  </a:lnTo>
                  <a:lnTo>
                    <a:pt x="526475" y="1899988"/>
                  </a:lnTo>
                  <a:lnTo>
                    <a:pt x="627309" y="1830665"/>
                  </a:lnTo>
                  <a:lnTo>
                    <a:pt x="1044966" y="2364256"/>
                  </a:lnTo>
                  <a:lnTo>
                    <a:pt x="921393" y="2469766"/>
                  </a:lnTo>
                  <a:lnTo>
                    <a:pt x="1134749" y="3071982"/>
                  </a:lnTo>
                  <a:lnTo>
                    <a:pt x="1620629" y="2657126"/>
                  </a:lnTo>
                  <a:lnTo>
                    <a:pt x="1576341" y="2532120"/>
                  </a:lnTo>
                  <a:lnTo>
                    <a:pt x="2199902" y="2365037"/>
                  </a:lnTo>
                  <a:lnTo>
                    <a:pt x="2238615" y="2467853"/>
                  </a:lnTo>
                  <a:lnTo>
                    <a:pt x="2877497" y="2471758"/>
                  </a:lnTo>
                  <a:lnTo>
                    <a:pt x="2652364" y="1873845"/>
                  </a:lnTo>
                  <a:lnTo>
                    <a:pt x="2563099" y="1873300"/>
                  </a:lnTo>
                  <a:lnTo>
                    <a:pt x="2563099" y="1198400"/>
                  </a:lnTo>
                  <a:lnTo>
                    <a:pt x="2652365" y="1197854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96293065">
                    <a:custGeom>
                      <a:avLst/>
                      <a:gdLst>
                        <a:gd name="connsiteX0" fmla="*/ 1506211 w 1606867"/>
                        <a:gd name="connsiteY0" fmla="*/ 400657 h 1715471"/>
                        <a:gd name="connsiteX1" fmla="*/ 1432946 w 1606867"/>
                        <a:gd name="connsiteY1" fmla="*/ 595235 h 1715471"/>
                        <a:gd name="connsiteX2" fmla="*/ 1357401 w 1606867"/>
                        <a:gd name="connsiteY2" fmla="*/ 595697 h 1715471"/>
                        <a:gd name="connsiteX3" fmla="*/ 1359955 w 1606867"/>
                        <a:gd name="connsiteY3" fmla="*/ 1110681 h 1715471"/>
                        <a:gd name="connsiteX4" fmla="*/ 1432946 w 1606867"/>
                        <a:gd name="connsiteY4" fmla="*/ 1111127 h 1715471"/>
                        <a:gd name="connsiteX5" fmla="*/ 1506210 w 1606867"/>
                        <a:gd name="connsiteY5" fmla="*/ 1305705 h 1715471"/>
                        <a:gd name="connsiteX6" fmla="*/ 1298300 w 1606867"/>
                        <a:gd name="connsiteY6" fmla="*/ 1304434 h 1715471"/>
                        <a:gd name="connsiteX7" fmla="*/ 1274718 w 1606867"/>
                        <a:gd name="connsiteY7" fmla="*/ 1241803 h 1715471"/>
                        <a:gd name="connsiteX8" fmla="*/ 793987 w 1606867"/>
                        <a:gd name="connsiteY8" fmla="*/ 1374086 h 1715471"/>
                        <a:gd name="connsiteX9" fmla="*/ 823540 w 1606867"/>
                        <a:gd name="connsiteY9" fmla="*/ 1457502 h 1715471"/>
                        <a:gd name="connsiteX10" fmla="*/ 665421 w 1606867"/>
                        <a:gd name="connsiteY10" fmla="*/ 1592508 h 1715471"/>
                        <a:gd name="connsiteX11" fmla="*/ 595989 w 1606867"/>
                        <a:gd name="connsiteY11" fmla="*/ 1396530 h 1715471"/>
                        <a:gd name="connsiteX12" fmla="*/ 673353 w 1606867"/>
                        <a:gd name="connsiteY12" fmla="*/ 1330475 h 1715471"/>
                        <a:gd name="connsiteX13" fmla="*/ 371120 w 1606867"/>
                        <a:gd name="connsiteY13" fmla="*/ 919169 h 1715471"/>
                        <a:gd name="connsiteX14" fmla="*/ 293997 w 1606867"/>
                        <a:gd name="connsiteY14" fmla="*/ 972191 h 1715471"/>
                        <a:gd name="connsiteX15" fmla="*/ 122667 w 1606867"/>
                        <a:gd name="connsiteY15" fmla="*/ 854402 h 1715471"/>
                        <a:gd name="connsiteX16" fmla="*/ 293997 w 1606867"/>
                        <a:gd name="connsiteY16" fmla="*/ 736613 h 1715471"/>
                        <a:gd name="connsiteX17" fmla="*/ 375510 w 1606867"/>
                        <a:gd name="connsiteY17" fmla="*/ 792653 h 1715471"/>
                        <a:gd name="connsiteX18" fmla="*/ 678445 w 1606867"/>
                        <a:gd name="connsiteY18" fmla="*/ 380392 h 1715471"/>
                        <a:gd name="connsiteX19" fmla="*/ 595990 w 1606867"/>
                        <a:gd name="connsiteY19" fmla="*/ 309989 h 1715471"/>
                        <a:gd name="connsiteX20" fmla="*/ 665422 w 1606867"/>
                        <a:gd name="connsiteY20" fmla="*/ 114012 h 1715471"/>
                        <a:gd name="connsiteX21" fmla="*/ 823541 w 1606867"/>
                        <a:gd name="connsiteY21" fmla="*/ 249017 h 1715471"/>
                        <a:gd name="connsiteX22" fmla="*/ 790188 w 1606867"/>
                        <a:gd name="connsiteY22" fmla="*/ 343160 h 1715471"/>
                        <a:gd name="connsiteX23" fmla="*/ 1269487 w 1606867"/>
                        <a:gd name="connsiteY23" fmla="*/ 478453 h 1715471"/>
                        <a:gd name="connsiteX24" fmla="*/ 1298301 w 1606867"/>
                        <a:gd name="connsiteY24" fmla="*/ 401928 h 1715471"/>
                        <a:gd name="connsiteX25" fmla="*/ 1506211 w 1606867"/>
                        <a:gd name="connsiteY25" fmla="*/ 400657 h 1715471"/>
                        <a:gd name="connsiteX26" fmla="*/ 1606866 w 1606867"/>
                        <a:gd name="connsiteY26" fmla="*/ 335021 h 1715471"/>
                        <a:gd name="connsiteX27" fmla="*/ 1250099 w 1606867"/>
                        <a:gd name="connsiteY27" fmla="*/ 337202 h 1715471"/>
                        <a:gd name="connsiteX28" fmla="*/ 1226166 w 1606867"/>
                        <a:gd name="connsiteY28" fmla="*/ 400764 h 1715471"/>
                        <a:gd name="connsiteX29" fmla="*/ 878130 w 1606867"/>
                        <a:gd name="connsiteY29" fmla="*/ 307508 h 1715471"/>
                        <a:gd name="connsiteX30" fmla="*/ 905000 w 1606867"/>
                        <a:gd name="connsiteY30" fmla="*/ 231665 h 1715471"/>
                        <a:gd name="connsiteX31" fmla="*/ 633673 w 1606867"/>
                        <a:gd name="connsiteY31" fmla="*/ 0 h 1715471"/>
                        <a:gd name="connsiteX32" fmla="*/ 514530 w 1606867"/>
                        <a:gd name="connsiteY32" fmla="*/ 336292 h 1715471"/>
                        <a:gd name="connsiteX33" fmla="*/ 587597 w 1606867"/>
                        <a:gd name="connsiteY33" fmla="*/ 398679 h 1715471"/>
                        <a:gd name="connsiteX34" fmla="*/ 353548 w 1606867"/>
                        <a:gd name="connsiteY34" fmla="*/ 697697 h 1715471"/>
                        <a:gd name="connsiteX35" fmla="*/ 293996 w 1606867"/>
                        <a:gd name="connsiteY35" fmla="*/ 656755 h 1715471"/>
                        <a:gd name="connsiteX36" fmla="*/ 0 w 1606867"/>
                        <a:gd name="connsiteY36" fmla="*/ 858878 h 1715471"/>
                        <a:gd name="connsiteX37" fmla="*/ 293996 w 1606867"/>
                        <a:gd name="connsiteY37" fmla="*/ 1061000 h 1715471"/>
                        <a:gd name="connsiteX38" fmla="*/ 350305 w 1606867"/>
                        <a:gd name="connsiteY38" fmla="*/ 1022288 h 1715471"/>
                        <a:gd name="connsiteX39" fmla="*/ 583535 w 1606867"/>
                        <a:gd name="connsiteY39" fmla="*/ 1320259 h 1715471"/>
                        <a:gd name="connsiteX40" fmla="*/ 514528 w 1606867"/>
                        <a:gd name="connsiteY40" fmla="*/ 1379178 h 1715471"/>
                        <a:gd name="connsiteX41" fmla="*/ 633672 w 1606867"/>
                        <a:gd name="connsiteY41" fmla="*/ 1715471 h 1715471"/>
                        <a:gd name="connsiteX42" fmla="*/ 904999 w 1606867"/>
                        <a:gd name="connsiteY42" fmla="*/ 1483805 h 1715471"/>
                        <a:gd name="connsiteX43" fmla="*/ 880268 w 1606867"/>
                        <a:gd name="connsiteY43" fmla="*/ 1413998 h 1715471"/>
                        <a:gd name="connsiteX44" fmla="*/ 1228480 w 1606867"/>
                        <a:gd name="connsiteY44" fmla="*/ 1320695 h 1715471"/>
                        <a:gd name="connsiteX45" fmla="*/ 1250098 w 1606867"/>
                        <a:gd name="connsiteY45" fmla="*/ 1378110 h 1715471"/>
                        <a:gd name="connsiteX46" fmla="*/ 1606866 w 1606867"/>
                        <a:gd name="connsiteY46" fmla="*/ 1380291 h 1715471"/>
                        <a:gd name="connsiteX47" fmla="*/ 1481146 w 1606867"/>
                        <a:gd name="connsiteY47" fmla="*/ 1046401 h 1715471"/>
                        <a:gd name="connsiteX48" fmla="*/ 1431298 w 1606867"/>
                        <a:gd name="connsiteY48" fmla="*/ 1046097 h 1715471"/>
                        <a:gd name="connsiteX49" fmla="*/ 1431298 w 1606867"/>
                        <a:gd name="connsiteY49" fmla="*/ 669216 h 1715471"/>
                        <a:gd name="connsiteX50" fmla="*/ 1481147 w 1606867"/>
                        <a:gd name="connsiteY50" fmla="*/ 668911 h 1715471"/>
                        <a:gd name="connsiteX51" fmla="*/ 1606866 w 1606867"/>
                        <a:gd name="connsiteY51" fmla="*/ 335021 h 17154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</a:cxnLst>
                      <a:rect l="l" t="t" r="r" b="b"/>
                      <a:pathLst>
                        <a:path w="1606867" h="1715471" fill="none" extrusionOk="0">
                          <a:moveTo>
                            <a:pt x="1506211" y="400657"/>
                          </a:moveTo>
                          <a:cubicBezTo>
                            <a:pt x="1499163" y="461165"/>
                            <a:pt x="1462242" y="501622"/>
                            <a:pt x="1432946" y="595235"/>
                          </a:cubicBezTo>
                          <a:cubicBezTo>
                            <a:pt x="1400684" y="602961"/>
                            <a:pt x="1383174" y="587707"/>
                            <a:pt x="1357401" y="595697"/>
                          </a:cubicBezTo>
                          <a:cubicBezTo>
                            <a:pt x="1353698" y="757316"/>
                            <a:pt x="1316691" y="955518"/>
                            <a:pt x="1359955" y="1110681"/>
                          </a:cubicBezTo>
                          <a:cubicBezTo>
                            <a:pt x="1381264" y="1102199"/>
                            <a:pt x="1400086" y="1117784"/>
                            <a:pt x="1432946" y="1111127"/>
                          </a:cubicBezTo>
                          <a:cubicBezTo>
                            <a:pt x="1466761" y="1197640"/>
                            <a:pt x="1462447" y="1232104"/>
                            <a:pt x="1506210" y="1305705"/>
                          </a:cubicBezTo>
                          <a:cubicBezTo>
                            <a:pt x="1454811" y="1307472"/>
                            <a:pt x="1350840" y="1293532"/>
                            <a:pt x="1298300" y="1304434"/>
                          </a:cubicBezTo>
                          <a:cubicBezTo>
                            <a:pt x="1293119" y="1291173"/>
                            <a:pt x="1285958" y="1259578"/>
                            <a:pt x="1274718" y="1241803"/>
                          </a:cubicBezTo>
                          <a:cubicBezTo>
                            <a:pt x="1172598" y="1289430"/>
                            <a:pt x="925275" y="1276781"/>
                            <a:pt x="793987" y="1374086"/>
                          </a:cubicBezTo>
                          <a:cubicBezTo>
                            <a:pt x="809592" y="1403732"/>
                            <a:pt x="800720" y="1421393"/>
                            <a:pt x="823540" y="1457502"/>
                          </a:cubicBezTo>
                          <a:cubicBezTo>
                            <a:pt x="785781" y="1521699"/>
                            <a:pt x="695121" y="1542554"/>
                            <a:pt x="665421" y="1592508"/>
                          </a:cubicBezTo>
                          <a:cubicBezTo>
                            <a:pt x="642092" y="1547356"/>
                            <a:pt x="651358" y="1483865"/>
                            <a:pt x="595989" y="1396530"/>
                          </a:cubicBezTo>
                          <a:cubicBezTo>
                            <a:pt x="626005" y="1370611"/>
                            <a:pt x="641606" y="1362724"/>
                            <a:pt x="673353" y="1330475"/>
                          </a:cubicBezTo>
                          <a:cubicBezTo>
                            <a:pt x="533890" y="1242899"/>
                            <a:pt x="465982" y="1046548"/>
                            <a:pt x="371120" y="919169"/>
                          </a:cubicBezTo>
                          <a:cubicBezTo>
                            <a:pt x="342062" y="950262"/>
                            <a:pt x="319213" y="953638"/>
                            <a:pt x="293997" y="972191"/>
                          </a:cubicBezTo>
                          <a:cubicBezTo>
                            <a:pt x="220210" y="921566"/>
                            <a:pt x="174110" y="872350"/>
                            <a:pt x="122667" y="854402"/>
                          </a:cubicBezTo>
                          <a:cubicBezTo>
                            <a:pt x="169241" y="816009"/>
                            <a:pt x="236688" y="791439"/>
                            <a:pt x="293997" y="736613"/>
                          </a:cubicBezTo>
                          <a:cubicBezTo>
                            <a:pt x="317547" y="743546"/>
                            <a:pt x="356362" y="783322"/>
                            <a:pt x="375510" y="792653"/>
                          </a:cubicBezTo>
                          <a:cubicBezTo>
                            <a:pt x="489865" y="595527"/>
                            <a:pt x="612045" y="533997"/>
                            <a:pt x="678445" y="380392"/>
                          </a:cubicBezTo>
                          <a:cubicBezTo>
                            <a:pt x="654459" y="365031"/>
                            <a:pt x="641882" y="333018"/>
                            <a:pt x="595990" y="309989"/>
                          </a:cubicBezTo>
                          <a:cubicBezTo>
                            <a:pt x="607974" y="240148"/>
                            <a:pt x="649157" y="175726"/>
                            <a:pt x="665422" y="114012"/>
                          </a:cubicBezTo>
                          <a:cubicBezTo>
                            <a:pt x="709015" y="139244"/>
                            <a:pt x="781800" y="225591"/>
                            <a:pt x="823541" y="249017"/>
                          </a:cubicBezTo>
                          <a:cubicBezTo>
                            <a:pt x="817950" y="290426"/>
                            <a:pt x="792068" y="309383"/>
                            <a:pt x="790188" y="343160"/>
                          </a:cubicBezTo>
                          <a:cubicBezTo>
                            <a:pt x="931968" y="373110"/>
                            <a:pt x="1044635" y="417393"/>
                            <a:pt x="1269487" y="478453"/>
                          </a:cubicBezTo>
                          <a:cubicBezTo>
                            <a:pt x="1271233" y="460657"/>
                            <a:pt x="1293141" y="431154"/>
                            <a:pt x="1298301" y="401928"/>
                          </a:cubicBezTo>
                          <a:cubicBezTo>
                            <a:pt x="1340829" y="378676"/>
                            <a:pt x="1405354" y="419338"/>
                            <a:pt x="1506211" y="400657"/>
                          </a:cubicBezTo>
                          <a:close/>
                          <a:moveTo>
                            <a:pt x="1606866" y="335021"/>
                          </a:moveTo>
                          <a:cubicBezTo>
                            <a:pt x="1495054" y="376320"/>
                            <a:pt x="1383034" y="305452"/>
                            <a:pt x="1250099" y="337202"/>
                          </a:cubicBezTo>
                          <a:cubicBezTo>
                            <a:pt x="1241052" y="366465"/>
                            <a:pt x="1229542" y="372743"/>
                            <a:pt x="1226166" y="400764"/>
                          </a:cubicBezTo>
                          <a:cubicBezTo>
                            <a:pt x="1080108" y="377180"/>
                            <a:pt x="1024648" y="334495"/>
                            <a:pt x="878130" y="307508"/>
                          </a:cubicBezTo>
                          <a:cubicBezTo>
                            <a:pt x="885410" y="276418"/>
                            <a:pt x="892444" y="267779"/>
                            <a:pt x="905000" y="231665"/>
                          </a:cubicBezTo>
                          <a:cubicBezTo>
                            <a:pt x="778169" y="157866"/>
                            <a:pt x="737125" y="70653"/>
                            <a:pt x="633673" y="0"/>
                          </a:cubicBezTo>
                          <a:cubicBezTo>
                            <a:pt x="613856" y="87635"/>
                            <a:pt x="521273" y="211522"/>
                            <a:pt x="514530" y="336292"/>
                          </a:cubicBezTo>
                          <a:cubicBezTo>
                            <a:pt x="552807" y="357338"/>
                            <a:pt x="548030" y="374913"/>
                            <a:pt x="587597" y="398679"/>
                          </a:cubicBezTo>
                          <a:cubicBezTo>
                            <a:pt x="519060" y="510972"/>
                            <a:pt x="456217" y="547163"/>
                            <a:pt x="353548" y="697697"/>
                          </a:cubicBezTo>
                          <a:cubicBezTo>
                            <a:pt x="334098" y="693351"/>
                            <a:pt x="310549" y="662923"/>
                            <a:pt x="293996" y="656755"/>
                          </a:cubicBezTo>
                          <a:cubicBezTo>
                            <a:pt x="214544" y="716122"/>
                            <a:pt x="76906" y="784513"/>
                            <a:pt x="0" y="858878"/>
                          </a:cubicBezTo>
                          <a:cubicBezTo>
                            <a:pt x="166109" y="922499"/>
                            <a:pt x="167693" y="1014797"/>
                            <a:pt x="293996" y="1061000"/>
                          </a:cubicBezTo>
                          <a:cubicBezTo>
                            <a:pt x="310955" y="1045833"/>
                            <a:pt x="332720" y="1041581"/>
                            <a:pt x="350305" y="1022288"/>
                          </a:cubicBezTo>
                          <a:cubicBezTo>
                            <a:pt x="449291" y="1122950"/>
                            <a:pt x="469923" y="1183967"/>
                            <a:pt x="583535" y="1320259"/>
                          </a:cubicBezTo>
                          <a:cubicBezTo>
                            <a:pt x="568536" y="1341071"/>
                            <a:pt x="538389" y="1345537"/>
                            <a:pt x="514528" y="1379178"/>
                          </a:cubicBezTo>
                          <a:cubicBezTo>
                            <a:pt x="584877" y="1520065"/>
                            <a:pt x="582808" y="1597027"/>
                            <a:pt x="633672" y="1715471"/>
                          </a:cubicBezTo>
                          <a:cubicBezTo>
                            <a:pt x="691703" y="1619547"/>
                            <a:pt x="810960" y="1620156"/>
                            <a:pt x="904999" y="1483805"/>
                          </a:cubicBezTo>
                          <a:cubicBezTo>
                            <a:pt x="898521" y="1470016"/>
                            <a:pt x="891293" y="1436732"/>
                            <a:pt x="880268" y="1413998"/>
                          </a:cubicBezTo>
                          <a:cubicBezTo>
                            <a:pt x="961861" y="1370404"/>
                            <a:pt x="1159790" y="1372696"/>
                            <a:pt x="1228480" y="1320695"/>
                          </a:cubicBezTo>
                          <a:cubicBezTo>
                            <a:pt x="1240491" y="1341445"/>
                            <a:pt x="1236555" y="1357781"/>
                            <a:pt x="1250098" y="1378110"/>
                          </a:cubicBezTo>
                          <a:cubicBezTo>
                            <a:pt x="1379806" y="1367398"/>
                            <a:pt x="1461471" y="1408833"/>
                            <a:pt x="1606866" y="1380291"/>
                          </a:cubicBezTo>
                          <a:cubicBezTo>
                            <a:pt x="1542131" y="1323887"/>
                            <a:pt x="1560360" y="1157549"/>
                            <a:pt x="1481146" y="1046401"/>
                          </a:cubicBezTo>
                          <a:cubicBezTo>
                            <a:pt x="1463671" y="1050187"/>
                            <a:pt x="1447004" y="1044903"/>
                            <a:pt x="1431298" y="1046097"/>
                          </a:cubicBezTo>
                          <a:cubicBezTo>
                            <a:pt x="1430545" y="865565"/>
                            <a:pt x="1436684" y="772930"/>
                            <a:pt x="1431298" y="669216"/>
                          </a:cubicBezTo>
                          <a:cubicBezTo>
                            <a:pt x="1456169" y="666122"/>
                            <a:pt x="1464823" y="674149"/>
                            <a:pt x="1481147" y="668911"/>
                          </a:cubicBezTo>
                          <a:cubicBezTo>
                            <a:pt x="1513071" y="581372"/>
                            <a:pt x="1580060" y="441253"/>
                            <a:pt x="1606866" y="335021"/>
                          </a:cubicBezTo>
                          <a:close/>
                        </a:path>
                        <a:path w="1606867" h="1715471" stroke="0" extrusionOk="0">
                          <a:moveTo>
                            <a:pt x="1506211" y="400657"/>
                          </a:moveTo>
                          <a:cubicBezTo>
                            <a:pt x="1496335" y="445219"/>
                            <a:pt x="1464464" y="509330"/>
                            <a:pt x="1432946" y="595235"/>
                          </a:cubicBezTo>
                          <a:cubicBezTo>
                            <a:pt x="1399535" y="601478"/>
                            <a:pt x="1393049" y="586517"/>
                            <a:pt x="1357401" y="595697"/>
                          </a:cubicBezTo>
                          <a:cubicBezTo>
                            <a:pt x="1342224" y="807199"/>
                            <a:pt x="1368900" y="956588"/>
                            <a:pt x="1359955" y="1110681"/>
                          </a:cubicBezTo>
                          <a:cubicBezTo>
                            <a:pt x="1392814" y="1103309"/>
                            <a:pt x="1416433" y="1117081"/>
                            <a:pt x="1432946" y="1111127"/>
                          </a:cubicBezTo>
                          <a:cubicBezTo>
                            <a:pt x="1461968" y="1146029"/>
                            <a:pt x="1465428" y="1242321"/>
                            <a:pt x="1506210" y="1305705"/>
                          </a:cubicBezTo>
                          <a:cubicBezTo>
                            <a:pt x="1435790" y="1316396"/>
                            <a:pt x="1347245" y="1289887"/>
                            <a:pt x="1298300" y="1304434"/>
                          </a:cubicBezTo>
                          <a:cubicBezTo>
                            <a:pt x="1288020" y="1293436"/>
                            <a:pt x="1288594" y="1266433"/>
                            <a:pt x="1274718" y="1241803"/>
                          </a:cubicBezTo>
                          <a:cubicBezTo>
                            <a:pt x="1084413" y="1308240"/>
                            <a:pt x="1004300" y="1263381"/>
                            <a:pt x="793987" y="1374086"/>
                          </a:cubicBezTo>
                          <a:cubicBezTo>
                            <a:pt x="803566" y="1398652"/>
                            <a:pt x="808828" y="1433824"/>
                            <a:pt x="823540" y="1457502"/>
                          </a:cubicBezTo>
                          <a:cubicBezTo>
                            <a:pt x="759780" y="1542395"/>
                            <a:pt x="706351" y="1525800"/>
                            <a:pt x="665421" y="1592508"/>
                          </a:cubicBezTo>
                          <a:cubicBezTo>
                            <a:pt x="636565" y="1522659"/>
                            <a:pt x="651499" y="1485698"/>
                            <a:pt x="595989" y="1396530"/>
                          </a:cubicBezTo>
                          <a:cubicBezTo>
                            <a:pt x="619712" y="1367006"/>
                            <a:pt x="649916" y="1360152"/>
                            <a:pt x="673353" y="1330475"/>
                          </a:cubicBezTo>
                          <a:cubicBezTo>
                            <a:pt x="548489" y="1166623"/>
                            <a:pt x="477046" y="996501"/>
                            <a:pt x="371120" y="919169"/>
                          </a:cubicBezTo>
                          <a:cubicBezTo>
                            <a:pt x="351429" y="943689"/>
                            <a:pt x="321049" y="943626"/>
                            <a:pt x="293997" y="972191"/>
                          </a:cubicBezTo>
                          <a:cubicBezTo>
                            <a:pt x="203156" y="933044"/>
                            <a:pt x="213318" y="889530"/>
                            <a:pt x="122667" y="854402"/>
                          </a:cubicBezTo>
                          <a:cubicBezTo>
                            <a:pt x="184721" y="799331"/>
                            <a:pt x="254439" y="773236"/>
                            <a:pt x="293997" y="736613"/>
                          </a:cubicBezTo>
                          <a:cubicBezTo>
                            <a:pt x="332881" y="750391"/>
                            <a:pt x="356279" y="782019"/>
                            <a:pt x="375510" y="792653"/>
                          </a:cubicBezTo>
                          <a:cubicBezTo>
                            <a:pt x="487309" y="618883"/>
                            <a:pt x="602169" y="582880"/>
                            <a:pt x="678445" y="380392"/>
                          </a:cubicBezTo>
                          <a:cubicBezTo>
                            <a:pt x="644226" y="358567"/>
                            <a:pt x="614401" y="323555"/>
                            <a:pt x="595990" y="309989"/>
                          </a:cubicBezTo>
                          <a:cubicBezTo>
                            <a:pt x="610440" y="219469"/>
                            <a:pt x="648551" y="179191"/>
                            <a:pt x="665422" y="114012"/>
                          </a:cubicBezTo>
                          <a:cubicBezTo>
                            <a:pt x="749455" y="160305"/>
                            <a:pt x="732721" y="197401"/>
                            <a:pt x="823541" y="249017"/>
                          </a:cubicBezTo>
                          <a:cubicBezTo>
                            <a:pt x="819310" y="292289"/>
                            <a:pt x="801656" y="302154"/>
                            <a:pt x="790188" y="343160"/>
                          </a:cubicBezTo>
                          <a:cubicBezTo>
                            <a:pt x="990973" y="387766"/>
                            <a:pt x="1097180" y="472762"/>
                            <a:pt x="1269487" y="478453"/>
                          </a:cubicBezTo>
                          <a:cubicBezTo>
                            <a:pt x="1274247" y="444992"/>
                            <a:pt x="1292385" y="422036"/>
                            <a:pt x="1298301" y="401928"/>
                          </a:cubicBezTo>
                          <a:cubicBezTo>
                            <a:pt x="1381965" y="391355"/>
                            <a:pt x="1416204" y="413001"/>
                            <a:pt x="1506211" y="400657"/>
                          </a:cubicBezTo>
                          <a:close/>
                          <a:moveTo>
                            <a:pt x="1606866" y="335021"/>
                          </a:moveTo>
                          <a:cubicBezTo>
                            <a:pt x="1430355" y="361178"/>
                            <a:pt x="1396634" y="331168"/>
                            <a:pt x="1250099" y="337202"/>
                          </a:cubicBezTo>
                          <a:cubicBezTo>
                            <a:pt x="1246287" y="357528"/>
                            <a:pt x="1233216" y="371478"/>
                            <a:pt x="1226166" y="400764"/>
                          </a:cubicBezTo>
                          <a:cubicBezTo>
                            <a:pt x="1123880" y="376473"/>
                            <a:pt x="1002119" y="315942"/>
                            <a:pt x="878130" y="307508"/>
                          </a:cubicBezTo>
                          <a:cubicBezTo>
                            <a:pt x="882098" y="275475"/>
                            <a:pt x="901226" y="256577"/>
                            <a:pt x="905000" y="231665"/>
                          </a:cubicBezTo>
                          <a:cubicBezTo>
                            <a:pt x="761272" y="135848"/>
                            <a:pt x="747732" y="84167"/>
                            <a:pt x="633673" y="0"/>
                          </a:cubicBezTo>
                          <a:cubicBezTo>
                            <a:pt x="640526" y="108436"/>
                            <a:pt x="547684" y="179457"/>
                            <a:pt x="514530" y="336292"/>
                          </a:cubicBezTo>
                          <a:cubicBezTo>
                            <a:pt x="536483" y="341966"/>
                            <a:pt x="556027" y="385934"/>
                            <a:pt x="587597" y="398679"/>
                          </a:cubicBezTo>
                          <a:cubicBezTo>
                            <a:pt x="512505" y="561291"/>
                            <a:pt x="439789" y="567159"/>
                            <a:pt x="353548" y="697697"/>
                          </a:cubicBezTo>
                          <a:cubicBezTo>
                            <a:pt x="323140" y="683321"/>
                            <a:pt x="320367" y="670005"/>
                            <a:pt x="293996" y="656755"/>
                          </a:cubicBezTo>
                          <a:cubicBezTo>
                            <a:pt x="177870" y="775446"/>
                            <a:pt x="114606" y="772678"/>
                            <a:pt x="0" y="858878"/>
                          </a:cubicBezTo>
                          <a:cubicBezTo>
                            <a:pt x="158351" y="941722"/>
                            <a:pt x="206403" y="1031505"/>
                            <a:pt x="293996" y="1061000"/>
                          </a:cubicBezTo>
                          <a:cubicBezTo>
                            <a:pt x="308743" y="1043566"/>
                            <a:pt x="328526" y="1040279"/>
                            <a:pt x="350305" y="1022288"/>
                          </a:cubicBezTo>
                          <a:cubicBezTo>
                            <a:pt x="407467" y="1092408"/>
                            <a:pt x="521128" y="1269212"/>
                            <a:pt x="583535" y="1320259"/>
                          </a:cubicBezTo>
                          <a:cubicBezTo>
                            <a:pt x="553302" y="1349205"/>
                            <a:pt x="536898" y="1356338"/>
                            <a:pt x="514528" y="1379178"/>
                          </a:cubicBezTo>
                          <a:cubicBezTo>
                            <a:pt x="595503" y="1522180"/>
                            <a:pt x="566989" y="1583551"/>
                            <a:pt x="633672" y="1715471"/>
                          </a:cubicBezTo>
                          <a:cubicBezTo>
                            <a:pt x="707504" y="1641357"/>
                            <a:pt x="847316" y="1579165"/>
                            <a:pt x="904999" y="1483805"/>
                          </a:cubicBezTo>
                          <a:cubicBezTo>
                            <a:pt x="893266" y="1468811"/>
                            <a:pt x="896031" y="1442302"/>
                            <a:pt x="880268" y="1413998"/>
                          </a:cubicBezTo>
                          <a:cubicBezTo>
                            <a:pt x="964682" y="1363498"/>
                            <a:pt x="1086650" y="1375786"/>
                            <a:pt x="1228480" y="1320695"/>
                          </a:cubicBezTo>
                          <a:cubicBezTo>
                            <a:pt x="1236282" y="1338889"/>
                            <a:pt x="1235353" y="1355444"/>
                            <a:pt x="1250098" y="1378110"/>
                          </a:cubicBezTo>
                          <a:cubicBezTo>
                            <a:pt x="1364412" y="1342251"/>
                            <a:pt x="1477980" y="1417093"/>
                            <a:pt x="1606866" y="1380291"/>
                          </a:cubicBezTo>
                          <a:cubicBezTo>
                            <a:pt x="1551103" y="1238959"/>
                            <a:pt x="1540464" y="1102035"/>
                            <a:pt x="1481146" y="1046401"/>
                          </a:cubicBezTo>
                          <a:cubicBezTo>
                            <a:pt x="1459495" y="1049413"/>
                            <a:pt x="1446171" y="1044109"/>
                            <a:pt x="1431298" y="1046097"/>
                          </a:cubicBezTo>
                          <a:cubicBezTo>
                            <a:pt x="1429684" y="898600"/>
                            <a:pt x="1451366" y="826747"/>
                            <a:pt x="1431298" y="669216"/>
                          </a:cubicBezTo>
                          <a:cubicBezTo>
                            <a:pt x="1447502" y="664551"/>
                            <a:pt x="1460986" y="674346"/>
                            <a:pt x="1481147" y="668911"/>
                          </a:cubicBezTo>
                          <a:cubicBezTo>
                            <a:pt x="1518860" y="532172"/>
                            <a:pt x="1580987" y="431663"/>
                            <a:pt x="1606866" y="3350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五角形 12">
              <a:extLst>
                <a:ext uri="{FF2B5EF4-FFF2-40B4-BE49-F238E27FC236}">
                  <a16:creationId xmlns:a16="http://schemas.microsoft.com/office/drawing/2014/main" id="{63B47D25-0E98-E274-6B2E-DD4324D8BC56}"/>
                </a:ext>
              </a:extLst>
            </p:cNvPr>
            <p:cNvSpPr/>
            <p:nvPr/>
          </p:nvSpPr>
          <p:spPr>
            <a:xfrm rot="10800000">
              <a:off x="4586727" y="1856035"/>
              <a:ext cx="756134" cy="720128"/>
            </a:xfrm>
            <a:prstGeom prst="pentagon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761886653">
                    <a:custGeom>
                      <a:avLst/>
                      <a:gdLst>
                        <a:gd name="connsiteX0" fmla="*/ 1 w 756134"/>
                        <a:gd name="connsiteY0" fmla="*/ 275064 h 720128"/>
                        <a:gd name="connsiteX1" fmla="*/ 378067 w 756134"/>
                        <a:gd name="connsiteY1" fmla="*/ 0 h 720128"/>
                        <a:gd name="connsiteX2" fmla="*/ 756133 w 756134"/>
                        <a:gd name="connsiteY2" fmla="*/ 275064 h 720128"/>
                        <a:gd name="connsiteX3" fmla="*/ 611725 w 756134"/>
                        <a:gd name="connsiteY3" fmla="*/ 720126 h 720128"/>
                        <a:gd name="connsiteX4" fmla="*/ 144409 w 756134"/>
                        <a:gd name="connsiteY4" fmla="*/ 720126 h 720128"/>
                        <a:gd name="connsiteX5" fmla="*/ 1 w 756134"/>
                        <a:gd name="connsiteY5" fmla="*/ 275064 h 7201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756134" h="720128" fill="none" extrusionOk="0">
                          <a:moveTo>
                            <a:pt x="1" y="275064"/>
                          </a:moveTo>
                          <a:cubicBezTo>
                            <a:pt x="85037" y="152678"/>
                            <a:pt x="231172" y="133225"/>
                            <a:pt x="378067" y="0"/>
                          </a:cubicBezTo>
                          <a:cubicBezTo>
                            <a:pt x="536675" y="71583"/>
                            <a:pt x="581650" y="189286"/>
                            <a:pt x="756133" y="275064"/>
                          </a:cubicBezTo>
                          <a:cubicBezTo>
                            <a:pt x="734799" y="406583"/>
                            <a:pt x="604832" y="574887"/>
                            <a:pt x="611725" y="720126"/>
                          </a:cubicBezTo>
                          <a:cubicBezTo>
                            <a:pt x="398545" y="750418"/>
                            <a:pt x="343482" y="708595"/>
                            <a:pt x="144409" y="720126"/>
                          </a:cubicBezTo>
                          <a:cubicBezTo>
                            <a:pt x="93693" y="574694"/>
                            <a:pt x="37368" y="385368"/>
                            <a:pt x="1" y="275064"/>
                          </a:cubicBezTo>
                          <a:close/>
                        </a:path>
                        <a:path w="756134" h="720128" stroke="0" extrusionOk="0">
                          <a:moveTo>
                            <a:pt x="1" y="275064"/>
                          </a:moveTo>
                          <a:cubicBezTo>
                            <a:pt x="148184" y="156420"/>
                            <a:pt x="220689" y="165379"/>
                            <a:pt x="378067" y="0"/>
                          </a:cubicBezTo>
                          <a:cubicBezTo>
                            <a:pt x="558069" y="61823"/>
                            <a:pt x="560592" y="201084"/>
                            <a:pt x="756133" y="275064"/>
                          </a:cubicBezTo>
                          <a:cubicBezTo>
                            <a:pt x="728142" y="467446"/>
                            <a:pt x="600548" y="613189"/>
                            <a:pt x="611725" y="720126"/>
                          </a:cubicBezTo>
                          <a:cubicBezTo>
                            <a:pt x="422487" y="761269"/>
                            <a:pt x="353040" y="666581"/>
                            <a:pt x="144409" y="720126"/>
                          </a:cubicBezTo>
                          <a:cubicBezTo>
                            <a:pt x="57629" y="548117"/>
                            <a:pt x="41527" y="381691"/>
                            <a:pt x="1" y="27506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404AF39-A2DC-08A5-DB05-2B6399EF3167}"/>
                </a:ext>
              </a:extLst>
            </p:cNvPr>
            <p:cNvGrpSpPr/>
            <p:nvPr/>
          </p:nvGrpSpPr>
          <p:grpSpPr>
            <a:xfrm>
              <a:off x="4664622" y="2035834"/>
              <a:ext cx="613886" cy="240578"/>
              <a:chOff x="2378075" y="2177172"/>
              <a:chExt cx="714064" cy="279839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17B0D48-BE6C-57E5-9EC5-A0262806B8DB}"/>
                  </a:ext>
                </a:extLst>
              </p:cNvPr>
              <p:cNvSpPr/>
              <p:nvPr/>
            </p:nvSpPr>
            <p:spPr>
              <a:xfrm>
                <a:off x="2461157" y="2314771"/>
                <a:ext cx="553506" cy="13017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14340040">
                      <a:custGeom>
                        <a:avLst/>
                        <a:gdLst>
                          <a:gd name="connsiteX0" fmla="*/ 0 w 553506"/>
                          <a:gd name="connsiteY0" fmla="*/ 0 h 130175"/>
                          <a:gd name="connsiteX1" fmla="*/ 553506 w 553506"/>
                          <a:gd name="connsiteY1" fmla="*/ 0 h 130175"/>
                          <a:gd name="connsiteX2" fmla="*/ 553506 w 553506"/>
                          <a:gd name="connsiteY2" fmla="*/ 130175 h 130175"/>
                          <a:gd name="connsiteX3" fmla="*/ 0 w 553506"/>
                          <a:gd name="connsiteY3" fmla="*/ 130175 h 130175"/>
                          <a:gd name="connsiteX4" fmla="*/ 0 w 553506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53506" h="130175" fill="none" extrusionOk="0">
                            <a:moveTo>
                              <a:pt x="0" y="0"/>
                            </a:moveTo>
                            <a:cubicBezTo>
                              <a:pt x="238506" y="-13230"/>
                              <a:pt x="392111" y="56541"/>
                              <a:pt x="553506" y="0"/>
                            </a:cubicBezTo>
                            <a:cubicBezTo>
                              <a:pt x="568868" y="61502"/>
                              <a:pt x="550183" y="99842"/>
                              <a:pt x="553506" y="130175"/>
                            </a:cubicBezTo>
                            <a:cubicBezTo>
                              <a:pt x="319081" y="159706"/>
                              <a:pt x="273517" y="93936"/>
                              <a:pt x="0" y="130175"/>
                            </a:cubicBezTo>
                            <a:cubicBezTo>
                              <a:pt x="-1221" y="68988"/>
                              <a:pt x="3131" y="53338"/>
                              <a:pt x="0" y="0"/>
                            </a:cubicBezTo>
                            <a:close/>
                          </a:path>
                          <a:path w="553506" h="130175" stroke="0" extrusionOk="0">
                            <a:moveTo>
                              <a:pt x="0" y="0"/>
                            </a:moveTo>
                            <a:cubicBezTo>
                              <a:pt x="161104" y="-62061"/>
                              <a:pt x="440129" y="62926"/>
                              <a:pt x="553506" y="0"/>
                            </a:cubicBezTo>
                            <a:cubicBezTo>
                              <a:pt x="561832" y="41094"/>
                              <a:pt x="551863" y="67420"/>
                              <a:pt x="553506" y="130175"/>
                            </a:cubicBezTo>
                            <a:cubicBezTo>
                              <a:pt x="289338" y="194341"/>
                              <a:pt x="270247" y="128602"/>
                              <a:pt x="0" y="130175"/>
                            </a:cubicBezTo>
                            <a:cubicBezTo>
                              <a:pt x="-7002" y="73863"/>
                              <a:pt x="351" y="40644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3084FFE-6C81-65A5-08DC-3CF33AF42BEF}"/>
                  </a:ext>
                </a:extLst>
              </p:cNvPr>
              <p:cNvSpPr/>
              <p:nvPr/>
            </p:nvSpPr>
            <p:spPr>
              <a:xfrm>
                <a:off x="2432050" y="2291911"/>
                <a:ext cx="594082" cy="50361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997144679">
                      <a:custGeom>
                        <a:avLst/>
                        <a:gdLst>
                          <a:gd name="connsiteX0" fmla="*/ 0 w 594082"/>
                          <a:gd name="connsiteY0" fmla="*/ 0 h 50361"/>
                          <a:gd name="connsiteX1" fmla="*/ 594082 w 594082"/>
                          <a:gd name="connsiteY1" fmla="*/ 0 h 50361"/>
                          <a:gd name="connsiteX2" fmla="*/ 594082 w 594082"/>
                          <a:gd name="connsiteY2" fmla="*/ 50361 h 50361"/>
                          <a:gd name="connsiteX3" fmla="*/ 0 w 594082"/>
                          <a:gd name="connsiteY3" fmla="*/ 50361 h 50361"/>
                          <a:gd name="connsiteX4" fmla="*/ 0 w 594082"/>
                          <a:gd name="connsiteY4" fmla="*/ 0 h 503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4082" h="50361" fill="none" extrusionOk="0">
                            <a:moveTo>
                              <a:pt x="0" y="0"/>
                            </a:moveTo>
                            <a:cubicBezTo>
                              <a:pt x="166510" y="-46584"/>
                              <a:pt x="451728" y="2172"/>
                              <a:pt x="594082" y="0"/>
                            </a:cubicBezTo>
                            <a:cubicBezTo>
                              <a:pt x="594665" y="13254"/>
                              <a:pt x="590673" y="37601"/>
                              <a:pt x="594082" y="50361"/>
                            </a:cubicBezTo>
                            <a:cubicBezTo>
                              <a:pt x="410122" y="88295"/>
                              <a:pt x="254753" y="39410"/>
                              <a:pt x="0" y="50361"/>
                            </a:cubicBezTo>
                            <a:cubicBezTo>
                              <a:pt x="-5620" y="39488"/>
                              <a:pt x="3005" y="18733"/>
                              <a:pt x="0" y="0"/>
                            </a:cubicBezTo>
                            <a:close/>
                          </a:path>
                          <a:path w="594082" h="50361" stroke="0" extrusionOk="0">
                            <a:moveTo>
                              <a:pt x="0" y="0"/>
                            </a:moveTo>
                            <a:cubicBezTo>
                              <a:pt x="210692" y="-45719"/>
                              <a:pt x="326125" y="54770"/>
                              <a:pt x="594082" y="0"/>
                            </a:cubicBezTo>
                            <a:cubicBezTo>
                              <a:pt x="596309" y="11425"/>
                              <a:pt x="590161" y="39797"/>
                              <a:pt x="594082" y="50361"/>
                            </a:cubicBezTo>
                            <a:cubicBezTo>
                              <a:pt x="322899" y="82460"/>
                              <a:pt x="265746" y="36726"/>
                              <a:pt x="0" y="50361"/>
                            </a:cubicBezTo>
                            <a:cubicBezTo>
                              <a:pt x="-2795" y="29368"/>
                              <a:pt x="3465" y="1270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309480F8-1796-276E-A459-C041E1C36522}"/>
                  </a:ext>
                </a:extLst>
              </p:cNvPr>
              <p:cNvSpPr/>
              <p:nvPr/>
            </p:nvSpPr>
            <p:spPr>
              <a:xfrm>
                <a:off x="2378075" y="2177172"/>
                <a:ext cx="714064" cy="146928"/>
              </a:xfrm>
              <a:prstGeom prst="trapezoid">
                <a:avLst>
                  <a:gd name="adj" fmla="val 78658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299572586">
                      <a:custGeom>
                        <a:avLst/>
                        <a:gdLst>
                          <a:gd name="connsiteX0" fmla="*/ 0 w 714064"/>
                          <a:gd name="connsiteY0" fmla="*/ 146928 h 146928"/>
                          <a:gd name="connsiteX1" fmla="*/ 115571 w 714064"/>
                          <a:gd name="connsiteY1" fmla="*/ 0 h 146928"/>
                          <a:gd name="connsiteX2" fmla="*/ 598493 w 714064"/>
                          <a:gd name="connsiteY2" fmla="*/ 0 h 146928"/>
                          <a:gd name="connsiteX3" fmla="*/ 714064 w 714064"/>
                          <a:gd name="connsiteY3" fmla="*/ 146928 h 146928"/>
                          <a:gd name="connsiteX4" fmla="*/ 357032 w 714064"/>
                          <a:gd name="connsiteY4" fmla="*/ 146928 h 146928"/>
                          <a:gd name="connsiteX5" fmla="*/ 0 w 714064"/>
                          <a:gd name="connsiteY5" fmla="*/ 146928 h 14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714064" h="146928" fill="none" extrusionOk="0">
                            <a:moveTo>
                              <a:pt x="0" y="146928"/>
                            </a:moveTo>
                            <a:cubicBezTo>
                              <a:pt x="36815" y="75882"/>
                              <a:pt x="81473" y="44681"/>
                              <a:pt x="115571" y="0"/>
                            </a:cubicBezTo>
                            <a:cubicBezTo>
                              <a:pt x="310764" y="-4386"/>
                              <a:pt x="370409" y="24116"/>
                              <a:pt x="598493" y="0"/>
                            </a:cubicBezTo>
                            <a:cubicBezTo>
                              <a:pt x="657357" y="71575"/>
                              <a:pt x="679655" y="121535"/>
                              <a:pt x="714064" y="146928"/>
                            </a:cubicBezTo>
                            <a:cubicBezTo>
                              <a:pt x="582095" y="177210"/>
                              <a:pt x="477049" y="131631"/>
                              <a:pt x="357032" y="146928"/>
                            </a:cubicBezTo>
                            <a:cubicBezTo>
                              <a:pt x="237015" y="162225"/>
                              <a:pt x="133870" y="144399"/>
                              <a:pt x="0" y="146928"/>
                            </a:cubicBezTo>
                            <a:close/>
                          </a:path>
                          <a:path w="714064" h="146928" stroke="0" extrusionOk="0">
                            <a:moveTo>
                              <a:pt x="0" y="146928"/>
                            </a:moveTo>
                            <a:cubicBezTo>
                              <a:pt x="43790" y="89546"/>
                              <a:pt x="97362" y="33964"/>
                              <a:pt x="115571" y="0"/>
                            </a:cubicBezTo>
                            <a:cubicBezTo>
                              <a:pt x="258847" y="-35240"/>
                              <a:pt x="387879" y="6089"/>
                              <a:pt x="598493" y="0"/>
                            </a:cubicBezTo>
                            <a:cubicBezTo>
                              <a:pt x="655776" y="42151"/>
                              <a:pt x="658811" y="79222"/>
                              <a:pt x="714064" y="146928"/>
                            </a:cubicBezTo>
                            <a:cubicBezTo>
                              <a:pt x="570800" y="187665"/>
                              <a:pt x="443544" y="134902"/>
                              <a:pt x="371313" y="146928"/>
                            </a:cubicBezTo>
                            <a:cubicBezTo>
                              <a:pt x="299082" y="158954"/>
                              <a:pt x="171321" y="135096"/>
                              <a:pt x="0" y="1469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A8A059A0-1C17-C27C-3311-A5D0BAF93EA7}"/>
                  </a:ext>
                </a:extLst>
              </p:cNvPr>
              <p:cNvSpPr/>
              <p:nvPr/>
            </p:nvSpPr>
            <p:spPr>
              <a:xfrm>
                <a:off x="2432050" y="2326836"/>
                <a:ext cx="47823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61045942">
                      <a:custGeom>
                        <a:avLst/>
                        <a:gdLst>
                          <a:gd name="connsiteX0" fmla="*/ 0 w 47823"/>
                          <a:gd name="connsiteY0" fmla="*/ 0 h 130175"/>
                          <a:gd name="connsiteX1" fmla="*/ 47823 w 47823"/>
                          <a:gd name="connsiteY1" fmla="*/ 0 h 130175"/>
                          <a:gd name="connsiteX2" fmla="*/ 47823 w 47823"/>
                          <a:gd name="connsiteY2" fmla="*/ 130175 h 130175"/>
                          <a:gd name="connsiteX3" fmla="*/ 0 w 47823"/>
                          <a:gd name="connsiteY3" fmla="*/ 130175 h 130175"/>
                          <a:gd name="connsiteX4" fmla="*/ 0 w 47823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7823" h="130175" fill="none" extrusionOk="0">
                            <a:moveTo>
                              <a:pt x="0" y="0"/>
                            </a:moveTo>
                            <a:cubicBezTo>
                              <a:pt x="17780" y="-5404"/>
                              <a:pt x="24088" y="1668"/>
                              <a:pt x="47823" y="0"/>
                            </a:cubicBezTo>
                            <a:cubicBezTo>
                              <a:pt x="48575" y="63509"/>
                              <a:pt x="46088" y="76824"/>
                              <a:pt x="47823" y="130175"/>
                            </a:cubicBezTo>
                            <a:cubicBezTo>
                              <a:pt x="32409" y="133127"/>
                              <a:pt x="16003" y="125459"/>
                              <a:pt x="0" y="130175"/>
                            </a:cubicBezTo>
                            <a:cubicBezTo>
                              <a:pt x="-10838" y="88830"/>
                              <a:pt x="12959" y="34812"/>
                              <a:pt x="0" y="0"/>
                            </a:cubicBezTo>
                            <a:close/>
                          </a:path>
                          <a:path w="47823" h="130175" stroke="0" extrusionOk="0">
                            <a:moveTo>
                              <a:pt x="0" y="0"/>
                            </a:moveTo>
                            <a:cubicBezTo>
                              <a:pt x="16298" y="-5644"/>
                              <a:pt x="29558" y="1178"/>
                              <a:pt x="47823" y="0"/>
                            </a:cubicBezTo>
                            <a:cubicBezTo>
                              <a:pt x="52809" y="38947"/>
                              <a:pt x="39903" y="97432"/>
                              <a:pt x="47823" y="130175"/>
                            </a:cubicBezTo>
                            <a:cubicBezTo>
                              <a:pt x="27689" y="131533"/>
                              <a:pt x="15958" y="126278"/>
                              <a:pt x="0" y="130175"/>
                            </a:cubicBezTo>
                            <a:cubicBezTo>
                              <a:pt x="-3444" y="69779"/>
                              <a:pt x="13801" y="5823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9491ED9A-DCE1-E446-1558-9E050F35FADF}"/>
                  </a:ext>
                </a:extLst>
              </p:cNvPr>
              <p:cNvSpPr/>
              <p:nvPr/>
            </p:nvSpPr>
            <p:spPr>
              <a:xfrm>
                <a:off x="2981362" y="2326836"/>
                <a:ext cx="47823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919216766">
                      <a:custGeom>
                        <a:avLst/>
                        <a:gdLst>
                          <a:gd name="connsiteX0" fmla="*/ 0 w 47823"/>
                          <a:gd name="connsiteY0" fmla="*/ 0 h 130175"/>
                          <a:gd name="connsiteX1" fmla="*/ 47823 w 47823"/>
                          <a:gd name="connsiteY1" fmla="*/ 0 h 130175"/>
                          <a:gd name="connsiteX2" fmla="*/ 47823 w 47823"/>
                          <a:gd name="connsiteY2" fmla="*/ 130175 h 130175"/>
                          <a:gd name="connsiteX3" fmla="*/ 0 w 47823"/>
                          <a:gd name="connsiteY3" fmla="*/ 130175 h 130175"/>
                          <a:gd name="connsiteX4" fmla="*/ 0 w 47823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7823" h="130175" fill="none" extrusionOk="0">
                            <a:moveTo>
                              <a:pt x="0" y="0"/>
                            </a:moveTo>
                            <a:cubicBezTo>
                              <a:pt x="18785" y="-3790"/>
                              <a:pt x="33216" y="2578"/>
                              <a:pt x="47823" y="0"/>
                            </a:cubicBezTo>
                            <a:cubicBezTo>
                              <a:pt x="61449" y="29807"/>
                              <a:pt x="41615" y="77985"/>
                              <a:pt x="47823" y="130175"/>
                            </a:cubicBezTo>
                            <a:cubicBezTo>
                              <a:pt x="24027" y="135437"/>
                              <a:pt x="10256" y="128073"/>
                              <a:pt x="0" y="130175"/>
                            </a:cubicBezTo>
                            <a:cubicBezTo>
                              <a:pt x="-10570" y="88333"/>
                              <a:pt x="14387" y="61911"/>
                              <a:pt x="0" y="0"/>
                            </a:cubicBezTo>
                            <a:close/>
                          </a:path>
                          <a:path w="47823" h="130175" stroke="0" extrusionOk="0">
                            <a:moveTo>
                              <a:pt x="0" y="0"/>
                            </a:moveTo>
                            <a:cubicBezTo>
                              <a:pt x="11761" y="-3219"/>
                              <a:pt x="33592" y="5058"/>
                              <a:pt x="47823" y="0"/>
                            </a:cubicBezTo>
                            <a:cubicBezTo>
                              <a:pt x="57986" y="38721"/>
                              <a:pt x="34296" y="75402"/>
                              <a:pt x="47823" y="130175"/>
                            </a:cubicBezTo>
                            <a:cubicBezTo>
                              <a:pt x="31803" y="131574"/>
                              <a:pt x="11713" y="124627"/>
                              <a:pt x="0" y="130175"/>
                            </a:cubicBezTo>
                            <a:cubicBezTo>
                              <a:pt x="-7053" y="101705"/>
                              <a:pt x="673" y="33584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2A5F0234-B794-E9C5-73CC-5881D1D821C8}"/>
                  </a:ext>
                </a:extLst>
              </p:cNvPr>
              <p:cNvSpPr/>
              <p:nvPr/>
            </p:nvSpPr>
            <p:spPr>
              <a:xfrm>
                <a:off x="2613827" y="2326836"/>
                <a:ext cx="45719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042316479">
                      <a:custGeom>
                        <a:avLst/>
                        <a:gdLst>
                          <a:gd name="connsiteX0" fmla="*/ 0 w 45719"/>
                          <a:gd name="connsiteY0" fmla="*/ 0 h 130175"/>
                          <a:gd name="connsiteX1" fmla="*/ 45719 w 45719"/>
                          <a:gd name="connsiteY1" fmla="*/ 0 h 130175"/>
                          <a:gd name="connsiteX2" fmla="*/ 45719 w 45719"/>
                          <a:gd name="connsiteY2" fmla="*/ 130175 h 130175"/>
                          <a:gd name="connsiteX3" fmla="*/ 0 w 45719"/>
                          <a:gd name="connsiteY3" fmla="*/ 130175 h 130175"/>
                          <a:gd name="connsiteX4" fmla="*/ 0 w 45719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719" h="130175" fill="none" extrusionOk="0">
                            <a:moveTo>
                              <a:pt x="0" y="0"/>
                            </a:moveTo>
                            <a:cubicBezTo>
                              <a:pt x="18525" y="-4293"/>
                              <a:pt x="24440" y="2872"/>
                              <a:pt x="45719" y="0"/>
                            </a:cubicBezTo>
                            <a:cubicBezTo>
                              <a:pt x="55804" y="35275"/>
                              <a:pt x="45095" y="91263"/>
                              <a:pt x="45719" y="130175"/>
                            </a:cubicBezTo>
                            <a:cubicBezTo>
                              <a:pt x="32368" y="131548"/>
                              <a:pt x="17487" y="129739"/>
                              <a:pt x="0" y="130175"/>
                            </a:cubicBezTo>
                            <a:cubicBezTo>
                              <a:pt x="-2892" y="91677"/>
                              <a:pt x="11234" y="51662"/>
                              <a:pt x="0" y="0"/>
                            </a:cubicBezTo>
                            <a:close/>
                          </a:path>
                          <a:path w="45719" h="130175" stroke="0" extrusionOk="0">
                            <a:moveTo>
                              <a:pt x="0" y="0"/>
                            </a:moveTo>
                            <a:cubicBezTo>
                              <a:pt x="22857" y="-5457"/>
                              <a:pt x="32624" y="2886"/>
                              <a:pt x="45719" y="0"/>
                            </a:cubicBezTo>
                            <a:cubicBezTo>
                              <a:pt x="49795" y="47926"/>
                              <a:pt x="31948" y="84347"/>
                              <a:pt x="45719" y="130175"/>
                            </a:cubicBezTo>
                            <a:cubicBezTo>
                              <a:pt x="36492" y="132386"/>
                              <a:pt x="22185" y="128110"/>
                              <a:pt x="0" y="130175"/>
                            </a:cubicBezTo>
                            <a:cubicBezTo>
                              <a:pt x="-7115" y="76971"/>
                              <a:pt x="11821" y="5203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C91B7C2-B404-097C-F21E-F8748E430820}"/>
                  </a:ext>
                </a:extLst>
              </p:cNvPr>
              <p:cNvSpPr/>
              <p:nvPr/>
            </p:nvSpPr>
            <p:spPr>
              <a:xfrm>
                <a:off x="2813852" y="2326836"/>
                <a:ext cx="45719" cy="130175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178289732">
                      <a:custGeom>
                        <a:avLst/>
                        <a:gdLst>
                          <a:gd name="connsiteX0" fmla="*/ 0 w 45719"/>
                          <a:gd name="connsiteY0" fmla="*/ 0 h 130175"/>
                          <a:gd name="connsiteX1" fmla="*/ 45719 w 45719"/>
                          <a:gd name="connsiteY1" fmla="*/ 0 h 130175"/>
                          <a:gd name="connsiteX2" fmla="*/ 45719 w 45719"/>
                          <a:gd name="connsiteY2" fmla="*/ 130175 h 130175"/>
                          <a:gd name="connsiteX3" fmla="*/ 0 w 45719"/>
                          <a:gd name="connsiteY3" fmla="*/ 130175 h 130175"/>
                          <a:gd name="connsiteX4" fmla="*/ 0 w 45719"/>
                          <a:gd name="connsiteY4" fmla="*/ 0 h 13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719" h="130175" fill="none" extrusionOk="0">
                            <a:moveTo>
                              <a:pt x="0" y="0"/>
                            </a:moveTo>
                            <a:cubicBezTo>
                              <a:pt x="16197" y="-2641"/>
                              <a:pt x="34882" y="253"/>
                              <a:pt x="45719" y="0"/>
                            </a:cubicBezTo>
                            <a:cubicBezTo>
                              <a:pt x="59774" y="60350"/>
                              <a:pt x="44621" y="76012"/>
                              <a:pt x="45719" y="130175"/>
                            </a:cubicBezTo>
                            <a:cubicBezTo>
                              <a:pt x="30104" y="134665"/>
                              <a:pt x="11310" y="125457"/>
                              <a:pt x="0" y="130175"/>
                            </a:cubicBezTo>
                            <a:cubicBezTo>
                              <a:pt x="-4155" y="67706"/>
                              <a:pt x="13872" y="60825"/>
                              <a:pt x="0" y="0"/>
                            </a:cubicBezTo>
                            <a:close/>
                          </a:path>
                          <a:path w="45719" h="130175" stroke="0" extrusionOk="0">
                            <a:moveTo>
                              <a:pt x="0" y="0"/>
                            </a:moveTo>
                            <a:cubicBezTo>
                              <a:pt x="12177" y="-4239"/>
                              <a:pt x="31596" y="411"/>
                              <a:pt x="45719" y="0"/>
                            </a:cubicBezTo>
                            <a:cubicBezTo>
                              <a:pt x="45775" y="58962"/>
                              <a:pt x="31659" y="74051"/>
                              <a:pt x="45719" y="130175"/>
                            </a:cubicBezTo>
                            <a:cubicBezTo>
                              <a:pt x="28797" y="132358"/>
                              <a:pt x="19005" y="126475"/>
                              <a:pt x="0" y="130175"/>
                            </a:cubicBezTo>
                            <a:cubicBezTo>
                              <a:pt x="-9057" y="102169"/>
                              <a:pt x="5062" y="55869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EB65958A-3C01-E30D-056C-A9C4B2FFF7B2}"/>
                  </a:ext>
                </a:extLst>
              </p:cNvPr>
              <p:cNvSpPr/>
              <p:nvPr/>
            </p:nvSpPr>
            <p:spPr>
              <a:xfrm>
                <a:off x="2628589" y="2241550"/>
                <a:ext cx="213036" cy="100722"/>
              </a:xfrm>
              <a:prstGeom prst="trapezoid">
                <a:avLst>
                  <a:gd name="adj" fmla="val 78658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585600559">
                      <a:custGeom>
                        <a:avLst/>
                        <a:gdLst>
                          <a:gd name="connsiteX0" fmla="*/ 0 w 213036"/>
                          <a:gd name="connsiteY0" fmla="*/ 100722 h 100722"/>
                          <a:gd name="connsiteX1" fmla="*/ 79226 w 213036"/>
                          <a:gd name="connsiteY1" fmla="*/ 0 h 100722"/>
                          <a:gd name="connsiteX2" fmla="*/ 133810 w 213036"/>
                          <a:gd name="connsiteY2" fmla="*/ 0 h 100722"/>
                          <a:gd name="connsiteX3" fmla="*/ 213036 w 213036"/>
                          <a:gd name="connsiteY3" fmla="*/ 100722 h 100722"/>
                          <a:gd name="connsiteX4" fmla="*/ 0 w 213036"/>
                          <a:gd name="connsiteY4" fmla="*/ 100722 h 1007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3036" h="100722" fill="none" extrusionOk="0">
                            <a:moveTo>
                              <a:pt x="0" y="100722"/>
                            </a:moveTo>
                            <a:cubicBezTo>
                              <a:pt x="24259" y="67874"/>
                              <a:pt x="45408" y="43501"/>
                              <a:pt x="79226" y="0"/>
                            </a:cubicBezTo>
                            <a:cubicBezTo>
                              <a:pt x="93747" y="-5227"/>
                              <a:pt x="114253" y="306"/>
                              <a:pt x="133810" y="0"/>
                            </a:cubicBezTo>
                            <a:cubicBezTo>
                              <a:pt x="157182" y="19619"/>
                              <a:pt x="184806" y="85468"/>
                              <a:pt x="213036" y="100722"/>
                            </a:cubicBezTo>
                            <a:cubicBezTo>
                              <a:pt x="155029" y="124023"/>
                              <a:pt x="97712" y="94113"/>
                              <a:pt x="0" y="100722"/>
                            </a:cubicBezTo>
                            <a:close/>
                          </a:path>
                          <a:path w="213036" h="100722" stroke="0" extrusionOk="0">
                            <a:moveTo>
                              <a:pt x="0" y="100722"/>
                            </a:moveTo>
                            <a:cubicBezTo>
                              <a:pt x="17463" y="55103"/>
                              <a:pt x="66171" y="26866"/>
                              <a:pt x="79226" y="0"/>
                            </a:cubicBezTo>
                            <a:cubicBezTo>
                              <a:pt x="105288" y="-5802"/>
                              <a:pt x="114957" y="2183"/>
                              <a:pt x="133810" y="0"/>
                            </a:cubicBezTo>
                            <a:cubicBezTo>
                              <a:pt x="159231" y="28880"/>
                              <a:pt x="190707" y="72664"/>
                              <a:pt x="213036" y="100722"/>
                            </a:cubicBezTo>
                            <a:cubicBezTo>
                              <a:pt x="136454" y="120789"/>
                              <a:pt x="102519" y="77718"/>
                              <a:pt x="0" y="10072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603AE7A6-61CE-16FC-4AFB-0A58597648F8}"/>
                  </a:ext>
                </a:extLst>
              </p:cNvPr>
              <p:cNvSpPr/>
              <p:nvPr/>
            </p:nvSpPr>
            <p:spPr>
              <a:xfrm>
                <a:off x="2615144" y="2326397"/>
                <a:ext cx="245532" cy="48504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194616094">
                      <a:custGeom>
                        <a:avLst/>
                        <a:gdLst>
                          <a:gd name="connsiteX0" fmla="*/ 0 w 245532"/>
                          <a:gd name="connsiteY0" fmla="*/ 0 h 48504"/>
                          <a:gd name="connsiteX1" fmla="*/ 245532 w 245532"/>
                          <a:gd name="connsiteY1" fmla="*/ 0 h 48504"/>
                          <a:gd name="connsiteX2" fmla="*/ 245532 w 245532"/>
                          <a:gd name="connsiteY2" fmla="*/ 48504 h 48504"/>
                          <a:gd name="connsiteX3" fmla="*/ 0 w 245532"/>
                          <a:gd name="connsiteY3" fmla="*/ 48504 h 48504"/>
                          <a:gd name="connsiteX4" fmla="*/ 0 w 245532"/>
                          <a:gd name="connsiteY4" fmla="*/ 0 h 485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5532" h="48504" fill="none" extrusionOk="0">
                            <a:moveTo>
                              <a:pt x="0" y="0"/>
                            </a:moveTo>
                            <a:cubicBezTo>
                              <a:pt x="73945" y="-6630"/>
                              <a:pt x="145323" y="20472"/>
                              <a:pt x="245532" y="0"/>
                            </a:cubicBezTo>
                            <a:cubicBezTo>
                              <a:pt x="248623" y="18292"/>
                              <a:pt x="241200" y="32688"/>
                              <a:pt x="245532" y="48504"/>
                            </a:cubicBezTo>
                            <a:cubicBezTo>
                              <a:pt x="137533" y="55907"/>
                              <a:pt x="79970" y="45428"/>
                              <a:pt x="0" y="48504"/>
                            </a:cubicBezTo>
                            <a:cubicBezTo>
                              <a:pt x="-1942" y="30334"/>
                              <a:pt x="377" y="20145"/>
                              <a:pt x="0" y="0"/>
                            </a:cubicBezTo>
                            <a:close/>
                          </a:path>
                          <a:path w="245532" h="48504" stroke="0" extrusionOk="0">
                            <a:moveTo>
                              <a:pt x="0" y="0"/>
                            </a:moveTo>
                            <a:cubicBezTo>
                              <a:pt x="108676" y="-5374"/>
                              <a:pt x="175250" y="24550"/>
                              <a:pt x="245532" y="0"/>
                            </a:cubicBezTo>
                            <a:cubicBezTo>
                              <a:pt x="249772" y="15017"/>
                              <a:pt x="244598" y="38200"/>
                              <a:pt x="245532" y="48504"/>
                            </a:cubicBezTo>
                            <a:cubicBezTo>
                              <a:pt x="183082" y="73380"/>
                              <a:pt x="71233" y="40081"/>
                              <a:pt x="0" y="48504"/>
                            </a:cubicBezTo>
                            <a:cubicBezTo>
                              <a:pt x="-2325" y="34303"/>
                              <a:pt x="2960" y="2311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C01E917-9342-96A9-183F-DCA3824E1F13}"/>
                </a:ext>
              </a:extLst>
            </p:cNvPr>
            <p:cNvSpPr/>
            <p:nvPr/>
          </p:nvSpPr>
          <p:spPr>
            <a:xfrm>
              <a:off x="4927749" y="1413840"/>
              <a:ext cx="101056" cy="201491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3411475118">
                    <a:custGeom>
                      <a:avLst/>
                      <a:gdLst>
                        <a:gd name="connsiteX0" fmla="*/ 0 w 101056"/>
                        <a:gd name="connsiteY0" fmla="*/ 0 h 201491"/>
                        <a:gd name="connsiteX1" fmla="*/ 101056 w 101056"/>
                        <a:gd name="connsiteY1" fmla="*/ 0 h 201491"/>
                        <a:gd name="connsiteX2" fmla="*/ 101056 w 101056"/>
                        <a:gd name="connsiteY2" fmla="*/ 201491 h 201491"/>
                        <a:gd name="connsiteX3" fmla="*/ 0 w 101056"/>
                        <a:gd name="connsiteY3" fmla="*/ 201491 h 201491"/>
                        <a:gd name="connsiteX4" fmla="*/ 0 w 101056"/>
                        <a:gd name="connsiteY4" fmla="*/ 0 h 2014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1056" h="201491" fill="none" extrusionOk="0">
                          <a:moveTo>
                            <a:pt x="0" y="0"/>
                          </a:moveTo>
                          <a:cubicBezTo>
                            <a:pt x="48574" y="-6286"/>
                            <a:pt x="55397" y="8871"/>
                            <a:pt x="101056" y="0"/>
                          </a:cubicBezTo>
                          <a:cubicBezTo>
                            <a:pt x="106146" y="43818"/>
                            <a:pt x="90943" y="101774"/>
                            <a:pt x="101056" y="201491"/>
                          </a:cubicBezTo>
                          <a:cubicBezTo>
                            <a:pt x="77499" y="212894"/>
                            <a:pt x="44077" y="200295"/>
                            <a:pt x="0" y="201491"/>
                          </a:cubicBezTo>
                          <a:cubicBezTo>
                            <a:pt x="-19865" y="129874"/>
                            <a:pt x="995" y="90938"/>
                            <a:pt x="0" y="0"/>
                          </a:cubicBezTo>
                          <a:close/>
                        </a:path>
                        <a:path w="101056" h="201491" stroke="0" extrusionOk="0">
                          <a:moveTo>
                            <a:pt x="0" y="0"/>
                          </a:moveTo>
                          <a:cubicBezTo>
                            <a:pt x="38404" y="-188"/>
                            <a:pt x="58927" y="9257"/>
                            <a:pt x="101056" y="0"/>
                          </a:cubicBezTo>
                          <a:cubicBezTo>
                            <a:pt x="111006" y="75785"/>
                            <a:pt x="77258" y="136305"/>
                            <a:pt x="101056" y="201491"/>
                          </a:cubicBezTo>
                          <a:cubicBezTo>
                            <a:pt x="67379" y="208704"/>
                            <a:pt x="44856" y="195893"/>
                            <a:pt x="0" y="201491"/>
                          </a:cubicBezTo>
                          <a:cubicBezTo>
                            <a:pt x="-8506" y="152836"/>
                            <a:pt x="22933" y="91532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6EFFA28-6F42-65A5-A8D4-39C9A015EC2A}"/>
              </a:ext>
            </a:extLst>
          </p:cNvPr>
          <p:cNvSpPr txBox="1"/>
          <p:nvPr/>
        </p:nvSpPr>
        <p:spPr>
          <a:xfrm>
            <a:off x="5234226" y="126487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B03E2E0-DFFD-86B3-1D19-1D562D2B74A9}"/>
              </a:ext>
            </a:extLst>
          </p:cNvPr>
          <p:cNvSpPr txBox="1"/>
          <p:nvPr/>
        </p:nvSpPr>
        <p:spPr>
          <a:xfrm>
            <a:off x="3695363" y="5826397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+mj-ea"/>
                <a:ea typeface="+mj-ea"/>
              </a:rPr>
              <a:t>五稜郭（五稜郭公園）</a:t>
            </a: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1B12F4-327B-6F58-D39F-4164FD088A2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1A8283-3883-7182-153F-1832C2AC3252}"/>
              </a:ext>
            </a:extLst>
          </p:cNvPr>
          <p:cNvSpPr txBox="1"/>
          <p:nvPr/>
        </p:nvSpPr>
        <p:spPr>
          <a:xfrm>
            <a:off x="1387028" y="1264874"/>
            <a:ext cx="94179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国の特別天然記念物にも指定されている</a:t>
            </a:r>
            <a:endParaRPr lang="en-US" altLang="ja-JP" sz="40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阿寒湖の植物といえば？</a:t>
            </a: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925363" y="2367171"/>
            <a:ext cx="1034129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北海道に関するクイズです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lang="ja-JP" altLang="en-US" sz="6600" b="1" dirty="0">
                <a:latin typeface="+mj-ea"/>
                <a:ea typeface="+mj-ea"/>
              </a:rPr>
              <a:t>何問わかるかな？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（全</a:t>
            </a:r>
            <a:r>
              <a:rPr kumimoji="1" lang="en-US" altLang="ja-JP" sz="6600" b="1" dirty="0">
                <a:latin typeface="+mj-ea"/>
                <a:ea typeface="+mj-ea"/>
              </a:rPr>
              <a:t>10</a:t>
            </a:r>
            <a:r>
              <a:rPr kumimoji="1" lang="ja-JP" altLang="en-US" sz="6600" b="1" dirty="0">
                <a:latin typeface="+mj-ea"/>
                <a:ea typeface="+mj-ea"/>
              </a:rPr>
              <a:t>問）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46A816-E110-F38F-4E6F-0B51567942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08FB9E6-35EC-C179-4D23-B22881BFA969}"/>
              </a:ext>
            </a:extLst>
          </p:cNvPr>
          <p:cNvGrpSpPr/>
          <p:nvPr/>
        </p:nvGrpSpPr>
        <p:grpSpPr>
          <a:xfrm>
            <a:off x="4925870" y="2213865"/>
            <a:ext cx="2340260" cy="3132684"/>
            <a:chOff x="1311215" y="1276350"/>
            <a:chExt cx="1500996" cy="20092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6B6E69F-1184-7493-D1D0-B3168695579D}"/>
                </a:ext>
              </a:extLst>
            </p:cNvPr>
            <p:cNvGrpSpPr/>
            <p:nvPr/>
          </p:nvGrpSpPr>
          <p:grpSpPr>
            <a:xfrm>
              <a:off x="1311215" y="1276350"/>
              <a:ext cx="1500996" cy="2009241"/>
              <a:chOff x="1311215" y="1276350"/>
              <a:chExt cx="1500996" cy="2009241"/>
            </a:xfrm>
          </p:grpSpPr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DA216DE2-743F-5BD6-2A7E-48C9740623C7}"/>
                  </a:ext>
                </a:extLst>
              </p:cNvPr>
              <p:cNvSpPr/>
              <p:nvPr/>
            </p:nvSpPr>
            <p:spPr>
              <a:xfrm rot="10800000">
                <a:off x="1311215" y="1509622"/>
                <a:ext cx="1500996" cy="1768415"/>
              </a:xfrm>
              <a:prstGeom prst="round2SameRect">
                <a:avLst>
                  <a:gd name="adj1" fmla="val 13358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2F837F8-78EC-3243-2E28-F560275B5FA2}"/>
                  </a:ext>
                </a:extLst>
              </p:cNvPr>
              <p:cNvSpPr/>
              <p:nvPr/>
            </p:nvSpPr>
            <p:spPr>
              <a:xfrm rot="10800000">
                <a:off x="1311215" y="3070147"/>
                <a:ext cx="1500996" cy="215444"/>
              </a:xfrm>
              <a:custGeom>
                <a:avLst/>
                <a:gdLst>
                  <a:gd name="connsiteX0" fmla="*/ 1500996 w 1500996"/>
                  <a:gd name="connsiteY0" fmla="*/ 215444 h 215444"/>
                  <a:gd name="connsiteX1" fmla="*/ 0 w 1500996"/>
                  <a:gd name="connsiteY1" fmla="*/ 215444 h 215444"/>
                  <a:gd name="connsiteX2" fmla="*/ 0 w 1500996"/>
                  <a:gd name="connsiteY2" fmla="*/ 200503 h 215444"/>
                  <a:gd name="connsiteX3" fmla="*/ 200503 w 1500996"/>
                  <a:gd name="connsiteY3" fmla="*/ 0 h 215444"/>
                  <a:gd name="connsiteX4" fmla="*/ 1300493 w 1500996"/>
                  <a:gd name="connsiteY4" fmla="*/ 0 h 215444"/>
                  <a:gd name="connsiteX5" fmla="*/ 1500996 w 1500996"/>
                  <a:gd name="connsiteY5" fmla="*/ 200503 h 215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00996" h="215444">
                    <a:moveTo>
                      <a:pt x="1500996" y="215444"/>
                    </a:moveTo>
                    <a:lnTo>
                      <a:pt x="0" y="215444"/>
                    </a:lnTo>
                    <a:lnTo>
                      <a:pt x="0" y="200503"/>
                    </a:lnTo>
                    <a:cubicBezTo>
                      <a:pt x="0" y="89768"/>
                      <a:pt x="89768" y="0"/>
                      <a:pt x="200503" y="0"/>
                    </a:cubicBezTo>
                    <a:lnTo>
                      <a:pt x="1300493" y="0"/>
                    </a:lnTo>
                    <a:cubicBezTo>
                      <a:pt x="1411228" y="0"/>
                      <a:pt x="1500996" y="89768"/>
                      <a:pt x="1500996" y="20050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D96C3BF-D006-135B-6EC2-737A5D276EEB}"/>
                  </a:ext>
                </a:extLst>
              </p:cNvPr>
              <p:cNvSpPr/>
              <p:nvPr/>
            </p:nvSpPr>
            <p:spPr>
              <a:xfrm rot="10800000">
                <a:off x="1311215" y="3002250"/>
                <a:ext cx="1500996" cy="278156"/>
              </a:xfrm>
              <a:custGeom>
                <a:avLst/>
                <a:gdLst>
                  <a:gd name="connsiteX0" fmla="*/ 1156446 w 1500996"/>
                  <a:gd name="connsiteY0" fmla="*/ 27674 h 278156"/>
                  <a:gd name="connsiteX1" fmla="*/ 1103955 w 1500996"/>
                  <a:gd name="connsiteY1" fmla="*/ 8446 h 278156"/>
                  <a:gd name="connsiteX2" fmla="*/ 1100869 w 1500996"/>
                  <a:gd name="connsiteY2" fmla="*/ 0 h 278156"/>
                  <a:gd name="connsiteX3" fmla="*/ 1212023 w 1500996"/>
                  <a:gd name="connsiteY3" fmla="*/ 0 h 278156"/>
                  <a:gd name="connsiteX4" fmla="*/ 1208937 w 1500996"/>
                  <a:gd name="connsiteY4" fmla="*/ 8446 h 278156"/>
                  <a:gd name="connsiteX5" fmla="*/ 1156446 w 1500996"/>
                  <a:gd name="connsiteY5" fmla="*/ 27674 h 278156"/>
                  <a:gd name="connsiteX6" fmla="*/ 944514 w 1500996"/>
                  <a:gd name="connsiteY6" fmla="*/ 34817 h 278156"/>
                  <a:gd name="connsiteX7" fmla="*/ 887546 w 1500996"/>
                  <a:gd name="connsiteY7" fmla="*/ 3335 h 278156"/>
                  <a:gd name="connsiteX8" fmla="*/ 888764 w 1500996"/>
                  <a:gd name="connsiteY8" fmla="*/ 0 h 278156"/>
                  <a:gd name="connsiteX9" fmla="*/ 1000264 w 1500996"/>
                  <a:gd name="connsiteY9" fmla="*/ 0 h 278156"/>
                  <a:gd name="connsiteX10" fmla="*/ 1001482 w 1500996"/>
                  <a:gd name="connsiteY10" fmla="*/ 3335 h 278156"/>
                  <a:gd name="connsiteX11" fmla="*/ 944514 w 1500996"/>
                  <a:gd name="connsiteY11" fmla="*/ 34817 h 278156"/>
                  <a:gd name="connsiteX12" fmla="*/ 746871 w 1500996"/>
                  <a:gd name="connsiteY12" fmla="*/ 37199 h 278156"/>
                  <a:gd name="connsiteX13" fmla="*/ 689903 w 1500996"/>
                  <a:gd name="connsiteY13" fmla="*/ 5717 h 278156"/>
                  <a:gd name="connsiteX14" fmla="*/ 691992 w 1500996"/>
                  <a:gd name="connsiteY14" fmla="*/ 0 h 278156"/>
                  <a:gd name="connsiteX15" fmla="*/ 801750 w 1500996"/>
                  <a:gd name="connsiteY15" fmla="*/ 0 h 278156"/>
                  <a:gd name="connsiteX16" fmla="*/ 803839 w 1500996"/>
                  <a:gd name="connsiteY16" fmla="*/ 5717 h 278156"/>
                  <a:gd name="connsiteX17" fmla="*/ 746871 w 1500996"/>
                  <a:gd name="connsiteY17" fmla="*/ 37199 h 278156"/>
                  <a:gd name="connsiteX18" fmla="*/ 500018 w 1500996"/>
                  <a:gd name="connsiteY18" fmla="*/ 39580 h 278156"/>
                  <a:gd name="connsiteX19" fmla="*/ 423223 w 1500996"/>
                  <a:gd name="connsiteY19" fmla="*/ 11450 h 278156"/>
                  <a:gd name="connsiteX20" fmla="*/ 419040 w 1500996"/>
                  <a:gd name="connsiteY20" fmla="*/ 0 h 278156"/>
                  <a:gd name="connsiteX21" fmla="*/ 580996 w 1500996"/>
                  <a:gd name="connsiteY21" fmla="*/ 0 h 278156"/>
                  <a:gd name="connsiteX22" fmla="*/ 576813 w 1500996"/>
                  <a:gd name="connsiteY22" fmla="*/ 11450 h 278156"/>
                  <a:gd name="connsiteX23" fmla="*/ 500018 w 1500996"/>
                  <a:gd name="connsiteY23" fmla="*/ 39580 h 278156"/>
                  <a:gd name="connsiteX24" fmla="*/ 253952 w 1500996"/>
                  <a:gd name="connsiteY24" fmla="*/ 46724 h 278156"/>
                  <a:gd name="connsiteX25" fmla="*/ 196984 w 1500996"/>
                  <a:gd name="connsiteY25" fmla="*/ 15242 h 278156"/>
                  <a:gd name="connsiteX26" fmla="*/ 201461 w 1500996"/>
                  <a:gd name="connsiteY26" fmla="*/ 2988 h 278156"/>
                  <a:gd name="connsiteX27" fmla="*/ 205106 w 1500996"/>
                  <a:gd name="connsiteY27" fmla="*/ 0 h 278156"/>
                  <a:gd name="connsiteX28" fmla="*/ 302798 w 1500996"/>
                  <a:gd name="connsiteY28" fmla="*/ 0 h 278156"/>
                  <a:gd name="connsiteX29" fmla="*/ 306443 w 1500996"/>
                  <a:gd name="connsiteY29" fmla="*/ 2988 h 278156"/>
                  <a:gd name="connsiteX30" fmla="*/ 310920 w 1500996"/>
                  <a:gd name="connsiteY30" fmla="*/ 15242 h 278156"/>
                  <a:gd name="connsiteX31" fmla="*/ 253952 w 1500996"/>
                  <a:gd name="connsiteY31" fmla="*/ 46724 h 278156"/>
                  <a:gd name="connsiteX32" fmla="*/ 645274 w 1500996"/>
                  <a:gd name="connsiteY32" fmla="*/ 113850 h 278156"/>
                  <a:gd name="connsiteX33" fmla="*/ 561929 w 1500996"/>
                  <a:gd name="connsiteY33" fmla="*/ 67791 h 278156"/>
                  <a:gd name="connsiteX34" fmla="*/ 645274 w 1500996"/>
                  <a:gd name="connsiteY34" fmla="*/ 21732 h 278156"/>
                  <a:gd name="connsiteX35" fmla="*/ 728619 w 1500996"/>
                  <a:gd name="connsiteY35" fmla="*/ 67791 h 278156"/>
                  <a:gd name="connsiteX36" fmla="*/ 645274 w 1500996"/>
                  <a:gd name="connsiteY36" fmla="*/ 113850 h 278156"/>
                  <a:gd name="connsiteX37" fmla="*/ 1462042 w 1500996"/>
                  <a:gd name="connsiteY37" fmla="*/ 115779 h 278156"/>
                  <a:gd name="connsiteX38" fmla="*/ 1378698 w 1500996"/>
                  <a:gd name="connsiteY38" fmla="*/ 69720 h 278156"/>
                  <a:gd name="connsiteX39" fmla="*/ 1403109 w 1500996"/>
                  <a:gd name="connsiteY39" fmla="*/ 37151 h 278156"/>
                  <a:gd name="connsiteX40" fmla="*/ 1407722 w 1500996"/>
                  <a:gd name="connsiteY40" fmla="*/ 35433 h 278156"/>
                  <a:gd name="connsiteX41" fmla="*/ 1442270 w 1500996"/>
                  <a:gd name="connsiteY41" fmla="*/ 58726 h 278156"/>
                  <a:gd name="connsiteX42" fmla="*/ 1479429 w 1500996"/>
                  <a:gd name="connsiteY42" fmla="*/ 113839 h 278156"/>
                  <a:gd name="connsiteX43" fmla="*/ 1262016 w 1500996"/>
                  <a:gd name="connsiteY43" fmla="*/ 115780 h 278156"/>
                  <a:gd name="connsiteX44" fmla="*/ 1178671 w 1500996"/>
                  <a:gd name="connsiteY44" fmla="*/ 69721 h 278156"/>
                  <a:gd name="connsiteX45" fmla="*/ 1262016 w 1500996"/>
                  <a:gd name="connsiteY45" fmla="*/ 23662 h 278156"/>
                  <a:gd name="connsiteX46" fmla="*/ 1345361 w 1500996"/>
                  <a:gd name="connsiteY46" fmla="*/ 69721 h 278156"/>
                  <a:gd name="connsiteX47" fmla="*/ 1262016 w 1500996"/>
                  <a:gd name="connsiteY47" fmla="*/ 115780 h 278156"/>
                  <a:gd name="connsiteX48" fmla="*/ 1064373 w 1500996"/>
                  <a:gd name="connsiteY48" fmla="*/ 118162 h 278156"/>
                  <a:gd name="connsiteX49" fmla="*/ 981028 w 1500996"/>
                  <a:gd name="connsiteY49" fmla="*/ 72103 h 278156"/>
                  <a:gd name="connsiteX50" fmla="*/ 1064373 w 1500996"/>
                  <a:gd name="connsiteY50" fmla="*/ 26044 h 278156"/>
                  <a:gd name="connsiteX51" fmla="*/ 1147718 w 1500996"/>
                  <a:gd name="connsiteY51" fmla="*/ 72103 h 278156"/>
                  <a:gd name="connsiteX52" fmla="*/ 1064373 w 1500996"/>
                  <a:gd name="connsiteY52" fmla="*/ 118162 h 278156"/>
                  <a:gd name="connsiteX53" fmla="*/ 866730 w 1500996"/>
                  <a:gd name="connsiteY53" fmla="*/ 120543 h 278156"/>
                  <a:gd name="connsiteX54" fmla="*/ 783385 w 1500996"/>
                  <a:gd name="connsiteY54" fmla="*/ 74484 h 278156"/>
                  <a:gd name="connsiteX55" fmla="*/ 866730 w 1500996"/>
                  <a:gd name="connsiteY55" fmla="*/ 28425 h 278156"/>
                  <a:gd name="connsiteX56" fmla="*/ 950075 w 1500996"/>
                  <a:gd name="connsiteY56" fmla="*/ 74484 h 278156"/>
                  <a:gd name="connsiteX57" fmla="*/ 866730 w 1500996"/>
                  <a:gd name="connsiteY57" fmla="*/ 120543 h 278156"/>
                  <a:gd name="connsiteX58" fmla="*/ 515192 w 1500996"/>
                  <a:gd name="connsiteY58" fmla="*/ 128138 h 278156"/>
                  <a:gd name="connsiteX59" fmla="*/ 473827 w 1500996"/>
                  <a:gd name="connsiteY59" fmla="*/ 105278 h 278156"/>
                  <a:gd name="connsiteX60" fmla="*/ 515192 w 1500996"/>
                  <a:gd name="connsiteY60" fmla="*/ 82418 h 278156"/>
                  <a:gd name="connsiteX61" fmla="*/ 556557 w 1500996"/>
                  <a:gd name="connsiteY61" fmla="*/ 105278 h 278156"/>
                  <a:gd name="connsiteX62" fmla="*/ 515192 w 1500996"/>
                  <a:gd name="connsiteY62" fmla="*/ 128138 h 278156"/>
                  <a:gd name="connsiteX63" fmla="*/ 383336 w 1500996"/>
                  <a:gd name="connsiteY63" fmla="*/ 130068 h 278156"/>
                  <a:gd name="connsiteX64" fmla="*/ 299991 w 1500996"/>
                  <a:gd name="connsiteY64" fmla="*/ 84009 h 278156"/>
                  <a:gd name="connsiteX65" fmla="*/ 383336 w 1500996"/>
                  <a:gd name="connsiteY65" fmla="*/ 37950 h 278156"/>
                  <a:gd name="connsiteX66" fmla="*/ 466681 w 1500996"/>
                  <a:gd name="connsiteY66" fmla="*/ 84009 h 278156"/>
                  <a:gd name="connsiteX67" fmla="*/ 383336 w 1500996"/>
                  <a:gd name="connsiteY67" fmla="*/ 130068 h 278156"/>
                  <a:gd name="connsiteX68" fmla="*/ 161880 w 1500996"/>
                  <a:gd name="connsiteY68" fmla="*/ 144356 h 278156"/>
                  <a:gd name="connsiteX69" fmla="*/ 78535 w 1500996"/>
                  <a:gd name="connsiteY69" fmla="*/ 98297 h 278156"/>
                  <a:gd name="connsiteX70" fmla="*/ 161880 w 1500996"/>
                  <a:gd name="connsiteY70" fmla="*/ 52238 h 278156"/>
                  <a:gd name="connsiteX71" fmla="*/ 245225 w 1500996"/>
                  <a:gd name="connsiteY71" fmla="*/ 98297 h 278156"/>
                  <a:gd name="connsiteX72" fmla="*/ 161880 w 1500996"/>
                  <a:gd name="connsiteY72" fmla="*/ 144356 h 278156"/>
                  <a:gd name="connsiteX73" fmla="*/ 636636 w 1500996"/>
                  <a:gd name="connsiteY73" fmla="*/ 180525 h 278156"/>
                  <a:gd name="connsiteX74" fmla="*/ 595271 w 1500996"/>
                  <a:gd name="connsiteY74" fmla="*/ 157665 h 278156"/>
                  <a:gd name="connsiteX75" fmla="*/ 636636 w 1500996"/>
                  <a:gd name="connsiteY75" fmla="*/ 134805 h 278156"/>
                  <a:gd name="connsiteX76" fmla="*/ 678001 w 1500996"/>
                  <a:gd name="connsiteY76" fmla="*/ 157665 h 278156"/>
                  <a:gd name="connsiteX77" fmla="*/ 636636 w 1500996"/>
                  <a:gd name="connsiteY77" fmla="*/ 180525 h 278156"/>
                  <a:gd name="connsiteX78" fmla="*/ 155620 w 1500996"/>
                  <a:gd name="connsiteY78" fmla="*/ 211825 h 278156"/>
                  <a:gd name="connsiteX79" fmla="*/ 114255 w 1500996"/>
                  <a:gd name="connsiteY79" fmla="*/ 188965 h 278156"/>
                  <a:gd name="connsiteX80" fmla="*/ 155620 w 1500996"/>
                  <a:gd name="connsiteY80" fmla="*/ 166105 h 278156"/>
                  <a:gd name="connsiteX81" fmla="*/ 196985 w 1500996"/>
                  <a:gd name="connsiteY81" fmla="*/ 188965 h 278156"/>
                  <a:gd name="connsiteX82" fmla="*/ 155620 w 1500996"/>
                  <a:gd name="connsiteY82" fmla="*/ 211825 h 278156"/>
                  <a:gd name="connsiteX83" fmla="*/ 778623 w 1500996"/>
                  <a:gd name="connsiteY83" fmla="*/ 227699 h 278156"/>
                  <a:gd name="connsiteX84" fmla="*/ 695278 w 1500996"/>
                  <a:gd name="connsiteY84" fmla="*/ 181640 h 278156"/>
                  <a:gd name="connsiteX85" fmla="*/ 778623 w 1500996"/>
                  <a:gd name="connsiteY85" fmla="*/ 135581 h 278156"/>
                  <a:gd name="connsiteX86" fmla="*/ 861968 w 1500996"/>
                  <a:gd name="connsiteY86" fmla="*/ 181640 h 278156"/>
                  <a:gd name="connsiteX87" fmla="*/ 778623 w 1500996"/>
                  <a:gd name="connsiteY87" fmla="*/ 227699 h 278156"/>
                  <a:gd name="connsiteX88" fmla="*/ 1007223 w 1500996"/>
                  <a:gd name="connsiteY88" fmla="*/ 227699 h 278156"/>
                  <a:gd name="connsiteX89" fmla="*/ 923878 w 1500996"/>
                  <a:gd name="connsiteY89" fmla="*/ 181640 h 278156"/>
                  <a:gd name="connsiteX90" fmla="*/ 1007223 w 1500996"/>
                  <a:gd name="connsiteY90" fmla="*/ 135581 h 278156"/>
                  <a:gd name="connsiteX91" fmla="*/ 1090568 w 1500996"/>
                  <a:gd name="connsiteY91" fmla="*/ 181640 h 278156"/>
                  <a:gd name="connsiteX92" fmla="*/ 1007223 w 1500996"/>
                  <a:gd name="connsiteY92" fmla="*/ 227699 h 278156"/>
                  <a:gd name="connsiteX93" fmla="*/ 1223916 w 1500996"/>
                  <a:gd name="connsiteY93" fmla="*/ 227699 h 278156"/>
                  <a:gd name="connsiteX94" fmla="*/ 1140571 w 1500996"/>
                  <a:gd name="connsiteY94" fmla="*/ 181640 h 278156"/>
                  <a:gd name="connsiteX95" fmla="*/ 1223916 w 1500996"/>
                  <a:gd name="connsiteY95" fmla="*/ 135581 h 278156"/>
                  <a:gd name="connsiteX96" fmla="*/ 1307261 w 1500996"/>
                  <a:gd name="connsiteY96" fmla="*/ 181640 h 278156"/>
                  <a:gd name="connsiteX97" fmla="*/ 1223916 w 1500996"/>
                  <a:gd name="connsiteY97" fmla="*/ 227699 h 278156"/>
                  <a:gd name="connsiteX98" fmla="*/ 492873 w 1500996"/>
                  <a:gd name="connsiteY98" fmla="*/ 241987 h 278156"/>
                  <a:gd name="connsiteX99" fmla="*/ 409528 w 1500996"/>
                  <a:gd name="connsiteY99" fmla="*/ 195928 h 278156"/>
                  <a:gd name="connsiteX100" fmla="*/ 492873 w 1500996"/>
                  <a:gd name="connsiteY100" fmla="*/ 149869 h 278156"/>
                  <a:gd name="connsiteX101" fmla="*/ 576218 w 1500996"/>
                  <a:gd name="connsiteY101" fmla="*/ 195928 h 278156"/>
                  <a:gd name="connsiteX102" fmla="*/ 492873 w 1500996"/>
                  <a:gd name="connsiteY102" fmla="*/ 241987 h 278156"/>
                  <a:gd name="connsiteX103" fmla="*/ 297521 w 1500996"/>
                  <a:gd name="connsiteY103" fmla="*/ 243993 h 278156"/>
                  <a:gd name="connsiteX104" fmla="*/ 214176 w 1500996"/>
                  <a:gd name="connsiteY104" fmla="*/ 197934 h 278156"/>
                  <a:gd name="connsiteX105" fmla="*/ 297521 w 1500996"/>
                  <a:gd name="connsiteY105" fmla="*/ 151875 h 278156"/>
                  <a:gd name="connsiteX106" fmla="*/ 380866 w 1500996"/>
                  <a:gd name="connsiteY106" fmla="*/ 197934 h 278156"/>
                  <a:gd name="connsiteX107" fmla="*/ 297521 w 1500996"/>
                  <a:gd name="connsiteY107" fmla="*/ 243993 h 278156"/>
                  <a:gd name="connsiteX108" fmla="*/ 1445373 w 1500996"/>
                  <a:gd name="connsiteY108" fmla="*/ 249981 h 278156"/>
                  <a:gd name="connsiteX109" fmla="*/ 1345360 w 1500996"/>
                  <a:gd name="connsiteY109" fmla="*/ 194711 h 278156"/>
                  <a:gd name="connsiteX110" fmla="*/ 1445373 w 1500996"/>
                  <a:gd name="connsiteY110" fmla="*/ 139441 h 278156"/>
                  <a:gd name="connsiteX111" fmla="*/ 1484303 w 1500996"/>
                  <a:gd name="connsiteY111" fmla="*/ 143784 h 278156"/>
                  <a:gd name="connsiteX112" fmla="*/ 1492848 w 1500996"/>
                  <a:gd name="connsiteY112" fmla="*/ 146968 h 278156"/>
                  <a:gd name="connsiteX113" fmla="*/ 1496923 w 1500996"/>
                  <a:gd name="connsiteY113" fmla="*/ 160095 h 278156"/>
                  <a:gd name="connsiteX114" fmla="*/ 1500996 w 1500996"/>
                  <a:gd name="connsiteY114" fmla="*/ 200503 h 278156"/>
                  <a:gd name="connsiteX115" fmla="*/ 1500996 w 1500996"/>
                  <a:gd name="connsiteY115" fmla="*/ 239418 h 278156"/>
                  <a:gd name="connsiteX116" fmla="*/ 1484303 w 1500996"/>
                  <a:gd name="connsiteY116" fmla="*/ 245638 h 278156"/>
                  <a:gd name="connsiteX117" fmla="*/ 1445373 w 1500996"/>
                  <a:gd name="connsiteY117" fmla="*/ 249981 h 278156"/>
                  <a:gd name="connsiteX118" fmla="*/ 25292 w 1500996"/>
                  <a:gd name="connsiteY118" fmla="*/ 251512 h 278156"/>
                  <a:gd name="connsiteX119" fmla="*/ 0 w 1500996"/>
                  <a:gd name="connsiteY119" fmla="*/ 248690 h 278156"/>
                  <a:gd name="connsiteX120" fmla="*/ 0 w 1500996"/>
                  <a:gd name="connsiteY120" fmla="*/ 200503 h 278156"/>
                  <a:gd name="connsiteX121" fmla="*/ 3904 w 1500996"/>
                  <a:gd name="connsiteY121" fmla="*/ 161780 h 278156"/>
                  <a:gd name="connsiteX122" fmla="*/ 25292 w 1500996"/>
                  <a:gd name="connsiteY122" fmla="*/ 159394 h 278156"/>
                  <a:gd name="connsiteX123" fmla="*/ 108637 w 1500996"/>
                  <a:gd name="connsiteY123" fmla="*/ 205453 h 278156"/>
                  <a:gd name="connsiteX124" fmla="*/ 25292 w 1500996"/>
                  <a:gd name="connsiteY124" fmla="*/ 251512 h 278156"/>
                  <a:gd name="connsiteX125" fmla="*/ 1103361 w 1500996"/>
                  <a:gd name="connsiteY125" fmla="*/ 261488 h 278156"/>
                  <a:gd name="connsiteX126" fmla="*/ 1061996 w 1500996"/>
                  <a:gd name="connsiteY126" fmla="*/ 238628 h 278156"/>
                  <a:gd name="connsiteX127" fmla="*/ 1103361 w 1500996"/>
                  <a:gd name="connsiteY127" fmla="*/ 215768 h 278156"/>
                  <a:gd name="connsiteX128" fmla="*/ 1144726 w 1500996"/>
                  <a:gd name="connsiteY128" fmla="*/ 238628 h 278156"/>
                  <a:gd name="connsiteX129" fmla="*/ 1103361 w 1500996"/>
                  <a:gd name="connsiteY129" fmla="*/ 261488 h 278156"/>
                  <a:gd name="connsiteX130" fmla="*/ 874758 w 1500996"/>
                  <a:gd name="connsiteY130" fmla="*/ 261831 h 278156"/>
                  <a:gd name="connsiteX131" fmla="*/ 833393 w 1500996"/>
                  <a:gd name="connsiteY131" fmla="*/ 238971 h 278156"/>
                  <a:gd name="connsiteX132" fmla="*/ 874758 w 1500996"/>
                  <a:gd name="connsiteY132" fmla="*/ 216111 h 278156"/>
                  <a:gd name="connsiteX133" fmla="*/ 916123 w 1500996"/>
                  <a:gd name="connsiteY133" fmla="*/ 238971 h 278156"/>
                  <a:gd name="connsiteX134" fmla="*/ 874758 w 1500996"/>
                  <a:gd name="connsiteY134" fmla="*/ 261831 h 278156"/>
                  <a:gd name="connsiteX135" fmla="*/ 177055 w 1500996"/>
                  <a:gd name="connsiteY135" fmla="*/ 263868 h 278156"/>
                  <a:gd name="connsiteX136" fmla="*/ 135690 w 1500996"/>
                  <a:gd name="connsiteY136" fmla="*/ 241008 h 278156"/>
                  <a:gd name="connsiteX137" fmla="*/ 177055 w 1500996"/>
                  <a:gd name="connsiteY137" fmla="*/ 218148 h 278156"/>
                  <a:gd name="connsiteX138" fmla="*/ 218420 w 1500996"/>
                  <a:gd name="connsiteY138" fmla="*/ 241008 h 278156"/>
                  <a:gd name="connsiteX139" fmla="*/ 177055 w 1500996"/>
                  <a:gd name="connsiteY139" fmla="*/ 263868 h 278156"/>
                  <a:gd name="connsiteX140" fmla="*/ 1308148 w 1500996"/>
                  <a:gd name="connsiteY140" fmla="*/ 278156 h 278156"/>
                  <a:gd name="connsiteX141" fmla="*/ 1266783 w 1500996"/>
                  <a:gd name="connsiteY141" fmla="*/ 255296 h 278156"/>
                  <a:gd name="connsiteX142" fmla="*/ 1308148 w 1500996"/>
                  <a:gd name="connsiteY142" fmla="*/ 232436 h 278156"/>
                  <a:gd name="connsiteX143" fmla="*/ 1349513 w 1500996"/>
                  <a:gd name="connsiteY143" fmla="*/ 255296 h 278156"/>
                  <a:gd name="connsiteX144" fmla="*/ 1308148 w 1500996"/>
                  <a:gd name="connsiteY144" fmla="*/ 278156 h 27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</a:cxnLst>
                <a:rect l="l" t="t" r="r" b="b"/>
                <a:pathLst>
                  <a:path w="1500996" h="278156">
                    <a:moveTo>
                      <a:pt x="1156446" y="27674"/>
                    </a:moveTo>
                    <a:cubicBezTo>
                      <a:pt x="1132849" y="27674"/>
                      <a:pt x="1112603" y="19746"/>
                      <a:pt x="1103955" y="8446"/>
                    </a:cubicBezTo>
                    <a:lnTo>
                      <a:pt x="1100869" y="0"/>
                    </a:lnTo>
                    <a:lnTo>
                      <a:pt x="1212023" y="0"/>
                    </a:lnTo>
                    <a:lnTo>
                      <a:pt x="1208937" y="8446"/>
                    </a:lnTo>
                    <a:cubicBezTo>
                      <a:pt x="1200289" y="19746"/>
                      <a:pt x="1180043" y="27674"/>
                      <a:pt x="1156446" y="27674"/>
                    </a:cubicBezTo>
                    <a:close/>
                    <a:moveTo>
                      <a:pt x="944514" y="34817"/>
                    </a:moveTo>
                    <a:cubicBezTo>
                      <a:pt x="913051" y="34817"/>
                      <a:pt x="887546" y="20722"/>
                      <a:pt x="887546" y="3335"/>
                    </a:cubicBezTo>
                    <a:lnTo>
                      <a:pt x="888764" y="0"/>
                    </a:lnTo>
                    <a:lnTo>
                      <a:pt x="1000264" y="0"/>
                    </a:lnTo>
                    <a:lnTo>
                      <a:pt x="1001482" y="3335"/>
                    </a:lnTo>
                    <a:cubicBezTo>
                      <a:pt x="1001482" y="20722"/>
                      <a:pt x="975977" y="34817"/>
                      <a:pt x="944514" y="34817"/>
                    </a:cubicBezTo>
                    <a:close/>
                    <a:moveTo>
                      <a:pt x="746871" y="37199"/>
                    </a:moveTo>
                    <a:cubicBezTo>
                      <a:pt x="715408" y="37199"/>
                      <a:pt x="689903" y="23104"/>
                      <a:pt x="689903" y="5717"/>
                    </a:cubicBezTo>
                    <a:lnTo>
                      <a:pt x="691992" y="0"/>
                    </a:lnTo>
                    <a:lnTo>
                      <a:pt x="801750" y="0"/>
                    </a:lnTo>
                    <a:lnTo>
                      <a:pt x="803839" y="5717"/>
                    </a:lnTo>
                    <a:cubicBezTo>
                      <a:pt x="803839" y="23104"/>
                      <a:pt x="778334" y="37199"/>
                      <a:pt x="746871" y="37199"/>
                    </a:cubicBezTo>
                    <a:close/>
                    <a:moveTo>
                      <a:pt x="500018" y="39580"/>
                    </a:moveTo>
                    <a:cubicBezTo>
                      <a:pt x="465496" y="39580"/>
                      <a:pt x="435875" y="27981"/>
                      <a:pt x="423223" y="11450"/>
                    </a:cubicBezTo>
                    <a:lnTo>
                      <a:pt x="419040" y="0"/>
                    </a:lnTo>
                    <a:lnTo>
                      <a:pt x="580996" y="0"/>
                    </a:lnTo>
                    <a:lnTo>
                      <a:pt x="576813" y="11450"/>
                    </a:lnTo>
                    <a:cubicBezTo>
                      <a:pt x="564161" y="27981"/>
                      <a:pt x="534541" y="39580"/>
                      <a:pt x="500018" y="39580"/>
                    </a:cubicBezTo>
                    <a:close/>
                    <a:moveTo>
                      <a:pt x="253952" y="46724"/>
                    </a:moveTo>
                    <a:cubicBezTo>
                      <a:pt x="222489" y="46724"/>
                      <a:pt x="196984" y="32629"/>
                      <a:pt x="196984" y="15242"/>
                    </a:cubicBezTo>
                    <a:cubicBezTo>
                      <a:pt x="196984" y="10895"/>
                      <a:pt x="198578" y="6754"/>
                      <a:pt x="201461" y="2988"/>
                    </a:cubicBezTo>
                    <a:lnTo>
                      <a:pt x="205106" y="0"/>
                    </a:lnTo>
                    <a:lnTo>
                      <a:pt x="302798" y="0"/>
                    </a:lnTo>
                    <a:lnTo>
                      <a:pt x="306443" y="2988"/>
                    </a:lnTo>
                    <a:cubicBezTo>
                      <a:pt x="309326" y="6754"/>
                      <a:pt x="310920" y="10895"/>
                      <a:pt x="310920" y="15242"/>
                    </a:cubicBezTo>
                    <a:cubicBezTo>
                      <a:pt x="310920" y="32629"/>
                      <a:pt x="285415" y="46724"/>
                      <a:pt x="253952" y="46724"/>
                    </a:cubicBezTo>
                    <a:close/>
                    <a:moveTo>
                      <a:pt x="645274" y="113850"/>
                    </a:moveTo>
                    <a:cubicBezTo>
                      <a:pt x="599244" y="113850"/>
                      <a:pt x="561929" y="93229"/>
                      <a:pt x="561929" y="67791"/>
                    </a:cubicBezTo>
                    <a:cubicBezTo>
                      <a:pt x="561929" y="42353"/>
                      <a:pt x="599244" y="21732"/>
                      <a:pt x="645274" y="21732"/>
                    </a:cubicBezTo>
                    <a:cubicBezTo>
                      <a:pt x="691304" y="21732"/>
                      <a:pt x="728619" y="42353"/>
                      <a:pt x="728619" y="67791"/>
                    </a:cubicBezTo>
                    <a:cubicBezTo>
                      <a:pt x="728619" y="93229"/>
                      <a:pt x="691304" y="113850"/>
                      <a:pt x="645274" y="113850"/>
                    </a:cubicBezTo>
                    <a:close/>
                    <a:moveTo>
                      <a:pt x="1462042" y="115779"/>
                    </a:moveTo>
                    <a:cubicBezTo>
                      <a:pt x="1416012" y="115779"/>
                      <a:pt x="1378698" y="95158"/>
                      <a:pt x="1378698" y="69720"/>
                    </a:cubicBezTo>
                    <a:cubicBezTo>
                      <a:pt x="1378698" y="57001"/>
                      <a:pt x="1388027" y="45486"/>
                      <a:pt x="1403109" y="37151"/>
                    </a:cubicBezTo>
                    <a:lnTo>
                      <a:pt x="1407722" y="35433"/>
                    </a:lnTo>
                    <a:lnTo>
                      <a:pt x="1442270" y="58726"/>
                    </a:lnTo>
                    <a:lnTo>
                      <a:pt x="1479429" y="113839"/>
                    </a:lnTo>
                    <a:close/>
                    <a:moveTo>
                      <a:pt x="1262016" y="115780"/>
                    </a:moveTo>
                    <a:cubicBezTo>
                      <a:pt x="1215986" y="115780"/>
                      <a:pt x="1178671" y="95159"/>
                      <a:pt x="1178671" y="69721"/>
                    </a:cubicBezTo>
                    <a:cubicBezTo>
                      <a:pt x="1178671" y="44283"/>
                      <a:pt x="1215986" y="23662"/>
                      <a:pt x="1262016" y="23662"/>
                    </a:cubicBezTo>
                    <a:cubicBezTo>
                      <a:pt x="1308046" y="23662"/>
                      <a:pt x="1345361" y="44283"/>
                      <a:pt x="1345361" y="69721"/>
                    </a:cubicBezTo>
                    <a:cubicBezTo>
                      <a:pt x="1345361" y="95159"/>
                      <a:pt x="1308046" y="115780"/>
                      <a:pt x="1262016" y="115780"/>
                    </a:cubicBezTo>
                    <a:close/>
                    <a:moveTo>
                      <a:pt x="1064373" y="118162"/>
                    </a:moveTo>
                    <a:cubicBezTo>
                      <a:pt x="1018343" y="118162"/>
                      <a:pt x="981028" y="97541"/>
                      <a:pt x="981028" y="72103"/>
                    </a:cubicBezTo>
                    <a:cubicBezTo>
                      <a:pt x="981028" y="46665"/>
                      <a:pt x="1018343" y="26044"/>
                      <a:pt x="1064373" y="26044"/>
                    </a:cubicBezTo>
                    <a:cubicBezTo>
                      <a:pt x="1110403" y="26044"/>
                      <a:pt x="1147718" y="46665"/>
                      <a:pt x="1147718" y="72103"/>
                    </a:cubicBezTo>
                    <a:cubicBezTo>
                      <a:pt x="1147718" y="97541"/>
                      <a:pt x="1110403" y="118162"/>
                      <a:pt x="1064373" y="118162"/>
                    </a:cubicBezTo>
                    <a:close/>
                    <a:moveTo>
                      <a:pt x="866730" y="120543"/>
                    </a:moveTo>
                    <a:cubicBezTo>
                      <a:pt x="820700" y="120543"/>
                      <a:pt x="783385" y="99922"/>
                      <a:pt x="783385" y="74484"/>
                    </a:cubicBezTo>
                    <a:cubicBezTo>
                      <a:pt x="783385" y="49046"/>
                      <a:pt x="820700" y="28425"/>
                      <a:pt x="866730" y="28425"/>
                    </a:cubicBezTo>
                    <a:cubicBezTo>
                      <a:pt x="912760" y="28425"/>
                      <a:pt x="950075" y="49046"/>
                      <a:pt x="950075" y="74484"/>
                    </a:cubicBezTo>
                    <a:cubicBezTo>
                      <a:pt x="950075" y="99922"/>
                      <a:pt x="912760" y="120543"/>
                      <a:pt x="866730" y="120543"/>
                    </a:cubicBezTo>
                    <a:close/>
                    <a:moveTo>
                      <a:pt x="515192" y="128138"/>
                    </a:moveTo>
                    <a:cubicBezTo>
                      <a:pt x="492347" y="128138"/>
                      <a:pt x="473827" y="117903"/>
                      <a:pt x="473827" y="105278"/>
                    </a:cubicBezTo>
                    <a:cubicBezTo>
                      <a:pt x="473827" y="92653"/>
                      <a:pt x="492347" y="82418"/>
                      <a:pt x="515192" y="82418"/>
                    </a:cubicBezTo>
                    <a:cubicBezTo>
                      <a:pt x="538037" y="82418"/>
                      <a:pt x="556557" y="92653"/>
                      <a:pt x="556557" y="105278"/>
                    </a:cubicBezTo>
                    <a:cubicBezTo>
                      <a:pt x="556557" y="117903"/>
                      <a:pt x="538037" y="128138"/>
                      <a:pt x="515192" y="128138"/>
                    </a:cubicBezTo>
                    <a:close/>
                    <a:moveTo>
                      <a:pt x="383336" y="130068"/>
                    </a:moveTo>
                    <a:cubicBezTo>
                      <a:pt x="337306" y="130068"/>
                      <a:pt x="299991" y="109447"/>
                      <a:pt x="299991" y="84009"/>
                    </a:cubicBezTo>
                    <a:cubicBezTo>
                      <a:pt x="299991" y="58571"/>
                      <a:pt x="337306" y="37950"/>
                      <a:pt x="383336" y="37950"/>
                    </a:cubicBezTo>
                    <a:cubicBezTo>
                      <a:pt x="429366" y="37950"/>
                      <a:pt x="466681" y="58571"/>
                      <a:pt x="466681" y="84009"/>
                    </a:cubicBezTo>
                    <a:cubicBezTo>
                      <a:pt x="466681" y="109447"/>
                      <a:pt x="429366" y="130068"/>
                      <a:pt x="383336" y="130068"/>
                    </a:cubicBezTo>
                    <a:close/>
                    <a:moveTo>
                      <a:pt x="161880" y="144356"/>
                    </a:moveTo>
                    <a:cubicBezTo>
                      <a:pt x="115850" y="144356"/>
                      <a:pt x="78535" y="123735"/>
                      <a:pt x="78535" y="98297"/>
                    </a:cubicBezTo>
                    <a:cubicBezTo>
                      <a:pt x="78535" y="72859"/>
                      <a:pt x="115850" y="52238"/>
                      <a:pt x="161880" y="52238"/>
                    </a:cubicBezTo>
                    <a:cubicBezTo>
                      <a:pt x="207910" y="52238"/>
                      <a:pt x="245225" y="72859"/>
                      <a:pt x="245225" y="98297"/>
                    </a:cubicBezTo>
                    <a:cubicBezTo>
                      <a:pt x="245225" y="123735"/>
                      <a:pt x="207910" y="144356"/>
                      <a:pt x="161880" y="144356"/>
                    </a:cubicBezTo>
                    <a:close/>
                    <a:moveTo>
                      <a:pt x="636636" y="180525"/>
                    </a:moveTo>
                    <a:cubicBezTo>
                      <a:pt x="613791" y="180525"/>
                      <a:pt x="595271" y="170290"/>
                      <a:pt x="595271" y="157665"/>
                    </a:cubicBezTo>
                    <a:cubicBezTo>
                      <a:pt x="595271" y="145040"/>
                      <a:pt x="613791" y="134805"/>
                      <a:pt x="636636" y="134805"/>
                    </a:cubicBezTo>
                    <a:cubicBezTo>
                      <a:pt x="659481" y="134805"/>
                      <a:pt x="678001" y="145040"/>
                      <a:pt x="678001" y="157665"/>
                    </a:cubicBezTo>
                    <a:cubicBezTo>
                      <a:pt x="678001" y="170290"/>
                      <a:pt x="659481" y="180525"/>
                      <a:pt x="636636" y="180525"/>
                    </a:cubicBezTo>
                    <a:close/>
                    <a:moveTo>
                      <a:pt x="155620" y="211825"/>
                    </a:moveTo>
                    <a:cubicBezTo>
                      <a:pt x="132775" y="211825"/>
                      <a:pt x="114255" y="201590"/>
                      <a:pt x="114255" y="188965"/>
                    </a:cubicBezTo>
                    <a:cubicBezTo>
                      <a:pt x="114255" y="176340"/>
                      <a:pt x="132775" y="166105"/>
                      <a:pt x="155620" y="166105"/>
                    </a:cubicBezTo>
                    <a:cubicBezTo>
                      <a:pt x="178465" y="166105"/>
                      <a:pt x="196985" y="176340"/>
                      <a:pt x="196985" y="188965"/>
                    </a:cubicBezTo>
                    <a:cubicBezTo>
                      <a:pt x="196985" y="201590"/>
                      <a:pt x="178465" y="211825"/>
                      <a:pt x="155620" y="211825"/>
                    </a:cubicBezTo>
                    <a:close/>
                    <a:moveTo>
                      <a:pt x="778623" y="227699"/>
                    </a:moveTo>
                    <a:cubicBezTo>
                      <a:pt x="732593" y="227699"/>
                      <a:pt x="695278" y="207078"/>
                      <a:pt x="695278" y="181640"/>
                    </a:cubicBezTo>
                    <a:cubicBezTo>
                      <a:pt x="695278" y="156202"/>
                      <a:pt x="732593" y="135581"/>
                      <a:pt x="778623" y="135581"/>
                    </a:cubicBezTo>
                    <a:cubicBezTo>
                      <a:pt x="824653" y="135581"/>
                      <a:pt x="861968" y="156202"/>
                      <a:pt x="861968" y="181640"/>
                    </a:cubicBezTo>
                    <a:cubicBezTo>
                      <a:pt x="861968" y="207078"/>
                      <a:pt x="824653" y="227699"/>
                      <a:pt x="778623" y="227699"/>
                    </a:cubicBezTo>
                    <a:close/>
                    <a:moveTo>
                      <a:pt x="1007223" y="227699"/>
                    </a:moveTo>
                    <a:cubicBezTo>
                      <a:pt x="961193" y="227699"/>
                      <a:pt x="923878" y="207078"/>
                      <a:pt x="923878" y="181640"/>
                    </a:cubicBezTo>
                    <a:cubicBezTo>
                      <a:pt x="923878" y="156202"/>
                      <a:pt x="961193" y="135581"/>
                      <a:pt x="1007223" y="135581"/>
                    </a:cubicBezTo>
                    <a:cubicBezTo>
                      <a:pt x="1053253" y="135581"/>
                      <a:pt x="1090568" y="156202"/>
                      <a:pt x="1090568" y="181640"/>
                    </a:cubicBezTo>
                    <a:cubicBezTo>
                      <a:pt x="1090568" y="207078"/>
                      <a:pt x="1053253" y="227699"/>
                      <a:pt x="1007223" y="227699"/>
                    </a:cubicBezTo>
                    <a:close/>
                    <a:moveTo>
                      <a:pt x="1223916" y="227699"/>
                    </a:moveTo>
                    <a:cubicBezTo>
                      <a:pt x="1177886" y="227699"/>
                      <a:pt x="1140571" y="207078"/>
                      <a:pt x="1140571" y="181640"/>
                    </a:cubicBezTo>
                    <a:cubicBezTo>
                      <a:pt x="1140571" y="156202"/>
                      <a:pt x="1177886" y="135581"/>
                      <a:pt x="1223916" y="135581"/>
                    </a:cubicBezTo>
                    <a:cubicBezTo>
                      <a:pt x="1269946" y="135581"/>
                      <a:pt x="1307261" y="156202"/>
                      <a:pt x="1307261" y="181640"/>
                    </a:cubicBezTo>
                    <a:cubicBezTo>
                      <a:pt x="1307261" y="207078"/>
                      <a:pt x="1269946" y="227699"/>
                      <a:pt x="1223916" y="227699"/>
                    </a:cubicBezTo>
                    <a:close/>
                    <a:moveTo>
                      <a:pt x="492873" y="241987"/>
                    </a:moveTo>
                    <a:cubicBezTo>
                      <a:pt x="446843" y="241987"/>
                      <a:pt x="409528" y="221366"/>
                      <a:pt x="409528" y="195928"/>
                    </a:cubicBezTo>
                    <a:cubicBezTo>
                      <a:pt x="409528" y="170490"/>
                      <a:pt x="446843" y="149869"/>
                      <a:pt x="492873" y="149869"/>
                    </a:cubicBezTo>
                    <a:cubicBezTo>
                      <a:pt x="538903" y="149869"/>
                      <a:pt x="576218" y="170490"/>
                      <a:pt x="576218" y="195928"/>
                    </a:cubicBezTo>
                    <a:cubicBezTo>
                      <a:pt x="576218" y="221366"/>
                      <a:pt x="538903" y="241987"/>
                      <a:pt x="492873" y="241987"/>
                    </a:cubicBezTo>
                    <a:close/>
                    <a:moveTo>
                      <a:pt x="297521" y="243993"/>
                    </a:moveTo>
                    <a:cubicBezTo>
                      <a:pt x="251491" y="243993"/>
                      <a:pt x="214176" y="223372"/>
                      <a:pt x="214176" y="197934"/>
                    </a:cubicBezTo>
                    <a:cubicBezTo>
                      <a:pt x="214176" y="172496"/>
                      <a:pt x="251491" y="151875"/>
                      <a:pt x="297521" y="151875"/>
                    </a:cubicBezTo>
                    <a:cubicBezTo>
                      <a:pt x="343551" y="151875"/>
                      <a:pt x="380866" y="172496"/>
                      <a:pt x="380866" y="197934"/>
                    </a:cubicBezTo>
                    <a:cubicBezTo>
                      <a:pt x="380866" y="223372"/>
                      <a:pt x="343551" y="243993"/>
                      <a:pt x="297521" y="243993"/>
                    </a:cubicBezTo>
                    <a:close/>
                    <a:moveTo>
                      <a:pt x="1445373" y="249981"/>
                    </a:moveTo>
                    <a:cubicBezTo>
                      <a:pt x="1390137" y="249981"/>
                      <a:pt x="1345360" y="225236"/>
                      <a:pt x="1345360" y="194711"/>
                    </a:cubicBezTo>
                    <a:cubicBezTo>
                      <a:pt x="1345360" y="164186"/>
                      <a:pt x="1390137" y="139441"/>
                      <a:pt x="1445373" y="139441"/>
                    </a:cubicBezTo>
                    <a:cubicBezTo>
                      <a:pt x="1459182" y="139441"/>
                      <a:pt x="1472337" y="140988"/>
                      <a:pt x="1484303" y="143784"/>
                    </a:cubicBezTo>
                    <a:lnTo>
                      <a:pt x="1492848" y="146968"/>
                    </a:lnTo>
                    <a:lnTo>
                      <a:pt x="1496923" y="160095"/>
                    </a:lnTo>
                    <a:cubicBezTo>
                      <a:pt x="1499593" y="173147"/>
                      <a:pt x="1500996" y="186661"/>
                      <a:pt x="1500996" y="200503"/>
                    </a:cubicBezTo>
                    <a:lnTo>
                      <a:pt x="1500996" y="239418"/>
                    </a:lnTo>
                    <a:lnTo>
                      <a:pt x="1484303" y="245638"/>
                    </a:lnTo>
                    <a:cubicBezTo>
                      <a:pt x="1472337" y="248435"/>
                      <a:pt x="1459182" y="249981"/>
                      <a:pt x="1445373" y="249981"/>
                    </a:cubicBezTo>
                    <a:close/>
                    <a:moveTo>
                      <a:pt x="25292" y="251512"/>
                    </a:moveTo>
                    <a:lnTo>
                      <a:pt x="0" y="248690"/>
                    </a:lnTo>
                    <a:lnTo>
                      <a:pt x="0" y="200503"/>
                    </a:lnTo>
                    <a:lnTo>
                      <a:pt x="3904" y="161780"/>
                    </a:lnTo>
                    <a:lnTo>
                      <a:pt x="25292" y="159394"/>
                    </a:lnTo>
                    <a:cubicBezTo>
                      <a:pt x="71322" y="159394"/>
                      <a:pt x="108637" y="180015"/>
                      <a:pt x="108637" y="205453"/>
                    </a:cubicBezTo>
                    <a:cubicBezTo>
                      <a:pt x="108637" y="230891"/>
                      <a:pt x="71322" y="251512"/>
                      <a:pt x="25292" y="251512"/>
                    </a:cubicBezTo>
                    <a:close/>
                    <a:moveTo>
                      <a:pt x="1103361" y="261488"/>
                    </a:moveTo>
                    <a:cubicBezTo>
                      <a:pt x="1080516" y="261488"/>
                      <a:pt x="1061996" y="251253"/>
                      <a:pt x="1061996" y="238628"/>
                    </a:cubicBezTo>
                    <a:cubicBezTo>
                      <a:pt x="1061996" y="226003"/>
                      <a:pt x="1080516" y="215768"/>
                      <a:pt x="1103361" y="215768"/>
                    </a:cubicBezTo>
                    <a:cubicBezTo>
                      <a:pt x="1126206" y="215768"/>
                      <a:pt x="1144726" y="226003"/>
                      <a:pt x="1144726" y="238628"/>
                    </a:cubicBezTo>
                    <a:cubicBezTo>
                      <a:pt x="1144726" y="251253"/>
                      <a:pt x="1126206" y="261488"/>
                      <a:pt x="1103361" y="261488"/>
                    </a:cubicBezTo>
                    <a:close/>
                    <a:moveTo>
                      <a:pt x="874758" y="261831"/>
                    </a:moveTo>
                    <a:cubicBezTo>
                      <a:pt x="851913" y="261831"/>
                      <a:pt x="833393" y="251596"/>
                      <a:pt x="833393" y="238971"/>
                    </a:cubicBezTo>
                    <a:cubicBezTo>
                      <a:pt x="833393" y="226346"/>
                      <a:pt x="851913" y="216111"/>
                      <a:pt x="874758" y="216111"/>
                    </a:cubicBezTo>
                    <a:cubicBezTo>
                      <a:pt x="897603" y="216111"/>
                      <a:pt x="916123" y="226346"/>
                      <a:pt x="916123" y="238971"/>
                    </a:cubicBezTo>
                    <a:cubicBezTo>
                      <a:pt x="916123" y="251596"/>
                      <a:pt x="897603" y="261831"/>
                      <a:pt x="874758" y="261831"/>
                    </a:cubicBezTo>
                    <a:close/>
                    <a:moveTo>
                      <a:pt x="177055" y="263868"/>
                    </a:moveTo>
                    <a:cubicBezTo>
                      <a:pt x="154210" y="263868"/>
                      <a:pt x="135690" y="253633"/>
                      <a:pt x="135690" y="241008"/>
                    </a:cubicBezTo>
                    <a:cubicBezTo>
                      <a:pt x="135690" y="228383"/>
                      <a:pt x="154210" y="218148"/>
                      <a:pt x="177055" y="218148"/>
                    </a:cubicBezTo>
                    <a:cubicBezTo>
                      <a:pt x="199900" y="218148"/>
                      <a:pt x="218420" y="228383"/>
                      <a:pt x="218420" y="241008"/>
                    </a:cubicBezTo>
                    <a:cubicBezTo>
                      <a:pt x="218420" y="253633"/>
                      <a:pt x="199900" y="263868"/>
                      <a:pt x="177055" y="263868"/>
                    </a:cubicBezTo>
                    <a:close/>
                    <a:moveTo>
                      <a:pt x="1308148" y="278156"/>
                    </a:moveTo>
                    <a:cubicBezTo>
                      <a:pt x="1285303" y="278156"/>
                      <a:pt x="1266783" y="267921"/>
                      <a:pt x="1266783" y="255296"/>
                    </a:cubicBezTo>
                    <a:cubicBezTo>
                      <a:pt x="1266783" y="242671"/>
                      <a:pt x="1285303" y="232436"/>
                      <a:pt x="1308148" y="232436"/>
                    </a:cubicBezTo>
                    <a:cubicBezTo>
                      <a:pt x="1330993" y="232436"/>
                      <a:pt x="1349513" y="242671"/>
                      <a:pt x="1349513" y="255296"/>
                    </a:cubicBezTo>
                    <a:cubicBezTo>
                      <a:pt x="1349513" y="267921"/>
                      <a:pt x="1330993" y="278156"/>
                      <a:pt x="1308148" y="2781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CA076DC-5854-2BA4-6D05-B9B31526516A}"/>
                  </a:ext>
                </a:extLst>
              </p:cNvPr>
              <p:cNvSpPr/>
              <p:nvPr/>
            </p:nvSpPr>
            <p:spPr>
              <a:xfrm>
                <a:off x="1398387" y="3114489"/>
                <a:ext cx="114688" cy="633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32A2B11-6556-6D73-0BE8-7DA19F1039BC}"/>
                  </a:ext>
                </a:extLst>
              </p:cNvPr>
              <p:cNvSpPr/>
              <p:nvPr/>
            </p:nvSpPr>
            <p:spPr>
              <a:xfrm>
                <a:off x="2014982" y="3200818"/>
                <a:ext cx="132495" cy="73221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0F36C08-BCF1-8635-A174-C03CC787A86E}"/>
                  </a:ext>
                </a:extLst>
              </p:cNvPr>
              <p:cNvSpPr/>
              <p:nvPr/>
            </p:nvSpPr>
            <p:spPr>
              <a:xfrm>
                <a:off x="1830280" y="3131946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1C0760A-976B-4279-8383-F63491F57FCA}"/>
                  </a:ext>
                </a:extLst>
              </p:cNvPr>
              <p:cNvSpPr/>
              <p:nvPr/>
            </p:nvSpPr>
            <p:spPr>
              <a:xfrm>
                <a:off x="2058880" y="3131946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99B8FA6A-C2EA-D102-0D6E-F88EA158C0D1}"/>
                  </a:ext>
                </a:extLst>
              </p:cNvPr>
              <p:cNvSpPr/>
              <p:nvPr/>
            </p:nvSpPr>
            <p:spPr>
              <a:xfrm>
                <a:off x="2344630" y="3117658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BC74C6D7-074E-6D06-63CF-CEF80841BD51}"/>
                  </a:ext>
                </a:extLst>
              </p:cNvPr>
              <p:cNvSpPr/>
              <p:nvPr/>
            </p:nvSpPr>
            <p:spPr>
              <a:xfrm>
                <a:off x="2539982" y="3115652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9E50CEE-7E03-3899-ACE1-AED626956739}"/>
                  </a:ext>
                </a:extLst>
              </p:cNvPr>
              <p:cNvSpPr/>
              <p:nvPr/>
            </p:nvSpPr>
            <p:spPr>
              <a:xfrm>
                <a:off x="2136543" y="3026519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5E64C7D9-B22D-15C6-1DE9-CC4DBD2A426C}"/>
                  </a:ext>
                </a:extLst>
              </p:cNvPr>
              <p:cNvSpPr/>
              <p:nvPr/>
            </p:nvSpPr>
            <p:spPr>
              <a:xfrm>
                <a:off x="2391095" y="305402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28D5325-71B4-B76B-AFAE-E658DD0B6616}"/>
                  </a:ext>
                </a:extLst>
              </p:cNvPr>
              <p:cNvSpPr/>
              <p:nvPr/>
            </p:nvSpPr>
            <p:spPr>
              <a:xfrm>
                <a:off x="2004725" y="3078918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B5A62F5-7A08-FD87-529E-D8C0664EE917}"/>
                  </a:ext>
                </a:extLst>
              </p:cNvPr>
              <p:cNvSpPr/>
              <p:nvPr/>
            </p:nvSpPr>
            <p:spPr>
              <a:xfrm>
                <a:off x="2364291" y="321261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EDDBF4D-90C6-1364-9742-89912D38D98D}"/>
                  </a:ext>
                </a:extLst>
              </p:cNvPr>
              <p:cNvSpPr/>
              <p:nvPr/>
            </p:nvSpPr>
            <p:spPr>
              <a:xfrm>
                <a:off x="2242847" y="3160224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78061C04-6041-CDC1-F897-A92BBAEB1819}"/>
                  </a:ext>
                </a:extLst>
              </p:cNvPr>
              <p:cNvSpPr/>
              <p:nvPr/>
            </p:nvSpPr>
            <p:spPr>
              <a:xfrm>
                <a:off x="1776122" y="307926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8018DA2-B5A3-A53C-8795-1BA1C8C120F3}"/>
                  </a:ext>
                </a:extLst>
              </p:cNvPr>
              <p:cNvSpPr/>
              <p:nvPr/>
            </p:nvSpPr>
            <p:spPr>
              <a:xfrm>
                <a:off x="1571335" y="3062593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E2C54247-1949-4C77-A2DD-6E4C0B702A64}"/>
                  </a:ext>
                </a:extLst>
              </p:cNvPr>
              <p:cNvSpPr/>
              <p:nvPr/>
            </p:nvSpPr>
            <p:spPr>
              <a:xfrm>
                <a:off x="2702428" y="307688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6F0B930B-890A-E493-44E0-661861DCF57A}"/>
                  </a:ext>
                </a:extLst>
              </p:cNvPr>
              <p:cNvSpPr/>
              <p:nvPr/>
            </p:nvSpPr>
            <p:spPr>
              <a:xfrm>
                <a:off x="1757683" y="319213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389E72F3-B18C-E776-04DE-0737B798427F}"/>
                  </a:ext>
                </a:extLst>
              </p:cNvPr>
              <p:cNvSpPr/>
              <p:nvPr/>
            </p:nvSpPr>
            <p:spPr>
              <a:xfrm>
                <a:off x="1443358" y="321118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2E2A6D6F-2359-550C-9D0B-F06200FCC9F5}"/>
                  </a:ext>
                </a:extLst>
              </p:cNvPr>
              <p:cNvSpPr/>
              <p:nvPr/>
            </p:nvSpPr>
            <p:spPr>
              <a:xfrm>
                <a:off x="1429071" y="3027828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B2C0FB6D-E51F-941A-CA23-871D1EAEB133}"/>
                  </a:ext>
                </a:extLst>
              </p:cNvPr>
              <p:cNvSpPr/>
              <p:nvPr/>
            </p:nvSpPr>
            <p:spPr>
              <a:xfrm>
                <a:off x="1841027" y="302068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CA65C5A0-1C8C-F3FB-2C67-FED6DD7B3DB4}"/>
                  </a:ext>
                </a:extLst>
              </p:cNvPr>
              <p:cNvSpPr/>
              <p:nvPr/>
            </p:nvSpPr>
            <p:spPr>
              <a:xfrm>
                <a:off x="2545877" y="303973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CCDD35A-F9CB-A3C6-A6A8-F83E5294E62F}"/>
                  </a:ext>
                </a:extLst>
              </p:cNvPr>
              <p:cNvSpPr/>
              <p:nvPr/>
            </p:nvSpPr>
            <p:spPr>
              <a:xfrm>
                <a:off x="2510158" y="3196896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31B7FB39-B2D1-1708-E881-B680D9AF9738}"/>
                  </a:ext>
                </a:extLst>
              </p:cNvPr>
              <p:cNvSpPr/>
              <p:nvPr/>
            </p:nvSpPr>
            <p:spPr>
              <a:xfrm>
                <a:off x="1875524" y="3065271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9638129C-2D8F-9B5C-2B55-CCE8691143D0}"/>
                  </a:ext>
                </a:extLst>
              </p:cNvPr>
              <p:cNvSpPr/>
              <p:nvPr/>
            </p:nvSpPr>
            <p:spPr>
              <a:xfrm>
                <a:off x="1751607" y="3138912"/>
                <a:ext cx="132495" cy="73221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9C036163-1E1A-A572-CACC-297D43AF3798}"/>
                  </a:ext>
                </a:extLst>
              </p:cNvPr>
              <p:cNvSpPr/>
              <p:nvPr/>
            </p:nvSpPr>
            <p:spPr>
              <a:xfrm>
                <a:off x="1958868" y="3143852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C6128B80-EDE9-DCDF-B09F-8408CCF6F496}"/>
                  </a:ext>
                </a:extLst>
              </p:cNvPr>
              <p:cNvSpPr/>
              <p:nvPr/>
            </p:nvSpPr>
            <p:spPr>
              <a:xfrm>
                <a:off x="2444643" y="3124802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0C9A04B-3E3C-4D17-A5D6-124B2B769431}"/>
                  </a:ext>
                </a:extLst>
              </p:cNvPr>
              <p:cNvSpPr/>
              <p:nvPr/>
            </p:nvSpPr>
            <p:spPr>
              <a:xfrm>
                <a:off x="2539893" y="3193858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116BE672-25E8-0F1A-7156-D6F994934F4C}"/>
                  </a:ext>
                </a:extLst>
              </p:cNvPr>
              <p:cNvSpPr/>
              <p:nvPr/>
            </p:nvSpPr>
            <p:spPr>
              <a:xfrm>
                <a:off x="2670862" y="3108133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B9919593-4D27-AE97-AFAA-DEA1D0348D4E}"/>
                  </a:ext>
                </a:extLst>
              </p:cNvPr>
              <p:cNvSpPr/>
              <p:nvPr/>
            </p:nvSpPr>
            <p:spPr>
              <a:xfrm>
                <a:off x="1518337" y="3141470"/>
                <a:ext cx="132495" cy="73221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3590928C-EC16-31A0-58CE-C8FF4E69F796}"/>
                  </a:ext>
                </a:extLst>
              </p:cNvPr>
              <p:cNvSpPr/>
              <p:nvPr/>
            </p:nvSpPr>
            <p:spPr>
              <a:xfrm>
                <a:off x="1671348" y="3110218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5AC8B34E-238A-E013-3BC2-1EF86A609FA6}"/>
                  </a:ext>
                </a:extLst>
              </p:cNvPr>
              <p:cNvSpPr/>
              <p:nvPr/>
            </p:nvSpPr>
            <p:spPr>
              <a:xfrm>
                <a:off x="2447635" y="3217374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48CD2116-B1F5-E60E-3782-623EBE51D964}"/>
                  </a:ext>
                </a:extLst>
              </p:cNvPr>
              <p:cNvSpPr/>
              <p:nvPr/>
            </p:nvSpPr>
            <p:spPr>
              <a:xfrm>
                <a:off x="2169881" y="3114625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608595B6-8086-72A6-AAD3-07A9E4240D88}"/>
                  </a:ext>
                </a:extLst>
              </p:cNvPr>
              <p:cNvSpPr/>
              <p:nvPr/>
            </p:nvSpPr>
            <p:spPr>
              <a:xfrm>
                <a:off x="1898418" y="3202731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8AEF3491-FB9D-5E8A-500B-16A16F35B63E}"/>
                  </a:ext>
                </a:extLst>
              </p:cNvPr>
              <p:cNvSpPr/>
              <p:nvPr/>
            </p:nvSpPr>
            <p:spPr>
              <a:xfrm>
                <a:off x="1610286" y="3186063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C0C6527-61E5-165A-DE5F-C4A19075C0A8}"/>
                  </a:ext>
                </a:extLst>
              </p:cNvPr>
              <p:cNvSpPr/>
              <p:nvPr/>
            </p:nvSpPr>
            <p:spPr>
              <a:xfrm>
                <a:off x="1532748" y="2402527"/>
                <a:ext cx="686878" cy="685471"/>
              </a:xfrm>
              <a:custGeom>
                <a:avLst/>
                <a:gdLst>
                  <a:gd name="connsiteX0" fmla="*/ 392129 w 782654"/>
                  <a:gd name="connsiteY0" fmla="*/ 0 h 781051"/>
                  <a:gd name="connsiteX1" fmla="*/ 408037 w 782654"/>
                  <a:gd name="connsiteY1" fmla="*/ 5885 h 781051"/>
                  <a:gd name="connsiteX2" fmla="*/ 423957 w 782654"/>
                  <a:gd name="connsiteY2" fmla="*/ 1572 h 781051"/>
                  <a:gd name="connsiteX3" fmla="*/ 444424 w 782654"/>
                  <a:gd name="connsiteY3" fmla="*/ 11309 h 781051"/>
                  <a:gd name="connsiteX4" fmla="*/ 468316 w 782654"/>
                  <a:gd name="connsiteY4" fmla="*/ 7502 h 781051"/>
                  <a:gd name="connsiteX5" fmla="*/ 483673 w 782654"/>
                  <a:gd name="connsiteY5" fmla="*/ 16932 h 781051"/>
                  <a:gd name="connsiteX6" fmla="*/ 499165 w 782654"/>
                  <a:gd name="connsiteY6" fmla="*/ 15873 h 781051"/>
                  <a:gd name="connsiteX7" fmla="*/ 516461 w 782654"/>
                  <a:gd name="connsiteY7" fmla="*/ 28762 h 781051"/>
                  <a:gd name="connsiteX8" fmla="*/ 541575 w 782654"/>
                  <a:gd name="connsiteY8" fmla="*/ 29727 h 781051"/>
                  <a:gd name="connsiteX9" fmla="*/ 555585 w 782654"/>
                  <a:gd name="connsiteY9" fmla="*/ 42699 h 781051"/>
                  <a:gd name="connsiteX10" fmla="*/ 570137 w 782654"/>
                  <a:gd name="connsiteY10" fmla="*/ 44574 h 781051"/>
                  <a:gd name="connsiteX11" fmla="*/ 583858 w 782654"/>
                  <a:gd name="connsiteY11" fmla="*/ 59779 h 781051"/>
                  <a:gd name="connsiteX12" fmla="*/ 609093 w 782654"/>
                  <a:gd name="connsiteY12" fmla="*/ 65815 h 781051"/>
                  <a:gd name="connsiteX13" fmla="*/ 620915 w 782654"/>
                  <a:gd name="connsiteY13" fmla="*/ 82117 h 781051"/>
                  <a:gd name="connsiteX14" fmla="*/ 634149 w 782654"/>
                  <a:gd name="connsiteY14" fmla="*/ 86569 h 781051"/>
                  <a:gd name="connsiteX15" fmla="*/ 644106 w 782654"/>
                  <a:gd name="connsiteY15" fmla="*/ 103267 h 781051"/>
                  <a:gd name="connsiteX16" fmla="*/ 668272 w 782654"/>
                  <a:gd name="connsiteY16" fmla="*/ 114382 h 781051"/>
                  <a:gd name="connsiteX17" fmla="*/ 677096 w 782654"/>
                  <a:gd name="connsiteY17" fmla="*/ 133566 h 781051"/>
                  <a:gd name="connsiteX18" fmla="*/ 688737 w 782654"/>
                  <a:gd name="connsiteY18" fmla="*/ 140245 h 781051"/>
                  <a:gd name="connsiteX19" fmla="*/ 694927 w 782654"/>
                  <a:gd name="connsiteY19" fmla="*/ 157670 h 781051"/>
                  <a:gd name="connsiteX20" fmla="*/ 716839 w 782654"/>
                  <a:gd name="connsiteY20" fmla="*/ 173561 h 781051"/>
                  <a:gd name="connsiteX21" fmla="*/ 721954 w 782654"/>
                  <a:gd name="connsiteY21" fmla="*/ 194949 h 781051"/>
                  <a:gd name="connsiteX22" fmla="*/ 731804 w 782654"/>
                  <a:gd name="connsiteY22" fmla="*/ 203538 h 781051"/>
                  <a:gd name="connsiteX23" fmla="*/ 734357 w 782654"/>
                  <a:gd name="connsiteY23" fmla="*/ 221023 h 781051"/>
                  <a:gd name="connsiteX24" fmla="*/ 752927 w 782654"/>
                  <a:gd name="connsiteY24" fmla="*/ 241079 h 781051"/>
                  <a:gd name="connsiteX25" fmla="*/ 753800 w 782654"/>
                  <a:gd name="connsiteY25" fmla="*/ 263788 h 781051"/>
                  <a:gd name="connsiteX26" fmla="*/ 761695 w 782654"/>
                  <a:gd name="connsiteY26" fmla="*/ 274019 h 781051"/>
                  <a:gd name="connsiteX27" fmla="*/ 760822 w 782654"/>
                  <a:gd name="connsiteY27" fmla="*/ 291002 h 781051"/>
                  <a:gd name="connsiteX28" fmla="*/ 775152 w 782654"/>
                  <a:gd name="connsiteY28" fmla="*/ 314338 h 781051"/>
                  <a:gd name="connsiteX29" fmla="*/ 771487 w 782654"/>
                  <a:gd name="connsiteY29" fmla="*/ 337342 h 781051"/>
                  <a:gd name="connsiteX30" fmla="*/ 777264 w 782654"/>
                  <a:gd name="connsiteY30" fmla="*/ 348975 h 781051"/>
                  <a:gd name="connsiteX31" fmla="*/ 773211 w 782654"/>
                  <a:gd name="connsiteY31" fmla="*/ 364998 h 781051"/>
                  <a:gd name="connsiteX32" fmla="*/ 782654 w 782654"/>
                  <a:gd name="connsiteY32" fmla="*/ 390526 h 781051"/>
                  <a:gd name="connsiteX33" fmla="*/ 774440 w 782654"/>
                  <a:gd name="connsiteY33" fmla="*/ 412731 h 781051"/>
                  <a:gd name="connsiteX34" fmla="*/ 777907 w 782654"/>
                  <a:gd name="connsiteY34" fmla="*/ 425529 h 781051"/>
                  <a:gd name="connsiteX35" fmla="*/ 770928 w 782654"/>
                  <a:gd name="connsiteY35" fmla="*/ 440200 h 781051"/>
                  <a:gd name="connsiteX36" fmla="*/ 775152 w 782654"/>
                  <a:gd name="connsiteY36" fmla="*/ 466713 h 781051"/>
                  <a:gd name="connsiteX37" fmla="*/ 762670 w 782654"/>
                  <a:gd name="connsiteY37" fmla="*/ 487040 h 781051"/>
                  <a:gd name="connsiteX38" fmla="*/ 763607 w 782654"/>
                  <a:gd name="connsiteY38" fmla="*/ 500737 h 781051"/>
                  <a:gd name="connsiteX39" fmla="*/ 753937 w 782654"/>
                  <a:gd name="connsiteY39" fmla="*/ 513713 h 781051"/>
                  <a:gd name="connsiteX40" fmla="*/ 752927 w 782654"/>
                  <a:gd name="connsiteY40" fmla="*/ 539972 h 781051"/>
                  <a:gd name="connsiteX41" fmla="*/ 736742 w 782654"/>
                  <a:gd name="connsiteY41" fmla="*/ 557452 h 781051"/>
                  <a:gd name="connsiteX42" fmla="*/ 734905 w 782654"/>
                  <a:gd name="connsiteY42" fmla="*/ 571709 h 781051"/>
                  <a:gd name="connsiteX43" fmla="*/ 722780 w 782654"/>
                  <a:gd name="connsiteY43" fmla="*/ 582650 h 781051"/>
                  <a:gd name="connsiteX44" fmla="*/ 716839 w 782654"/>
                  <a:gd name="connsiteY44" fmla="*/ 607490 h 781051"/>
                  <a:gd name="connsiteX45" fmla="*/ 697751 w 782654"/>
                  <a:gd name="connsiteY45" fmla="*/ 621333 h 781051"/>
                  <a:gd name="connsiteX46" fmla="*/ 692910 w 782654"/>
                  <a:gd name="connsiteY46" fmla="*/ 635721 h 781051"/>
                  <a:gd name="connsiteX47" fmla="*/ 678575 w 782654"/>
                  <a:gd name="connsiteY47" fmla="*/ 644269 h 781051"/>
                  <a:gd name="connsiteX48" fmla="*/ 668272 w 782654"/>
                  <a:gd name="connsiteY48" fmla="*/ 666669 h 781051"/>
                  <a:gd name="connsiteX49" fmla="*/ 647249 w 782654"/>
                  <a:gd name="connsiteY49" fmla="*/ 676339 h 781051"/>
                  <a:gd name="connsiteX50" fmla="*/ 639235 w 782654"/>
                  <a:gd name="connsiteY50" fmla="*/ 690309 h 781051"/>
                  <a:gd name="connsiteX51" fmla="*/ 622984 w 782654"/>
                  <a:gd name="connsiteY51" fmla="*/ 696082 h 781051"/>
                  <a:gd name="connsiteX52" fmla="*/ 609093 w 782654"/>
                  <a:gd name="connsiteY52" fmla="*/ 715236 h 781051"/>
                  <a:gd name="connsiteX53" fmla="*/ 587193 w 782654"/>
                  <a:gd name="connsiteY53" fmla="*/ 720474 h 781051"/>
                  <a:gd name="connsiteX54" fmla="*/ 575941 w 782654"/>
                  <a:gd name="connsiteY54" fmla="*/ 733376 h 781051"/>
                  <a:gd name="connsiteX55" fmla="*/ 558155 w 782654"/>
                  <a:gd name="connsiteY55" fmla="*/ 735973 h 781051"/>
                  <a:gd name="connsiteX56" fmla="*/ 541575 w 782654"/>
                  <a:gd name="connsiteY56" fmla="*/ 751324 h 781051"/>
                  <a:gd name="connsiteX57" fmla="*/ 519856 w 782654"/>
                  <a:gd name="connsiteY57" fmla="*/ 752159 h 781051"/>
                  <a:gd name="connsiteX58" fmla="*/ 505460 w 782654"/>
                  <a:gd name="connsiteY58" fmla="*/ 763267 h 781051"/>
                  <a:gd name="connsiteX59" fmla="*/ 486636 w 782654"/>
                  <a:gd name="connsiteY59" fmla="*/ 762300 h 781051"/>
                  <a:gd name="connsiteX60" fmla="*/ 468316 w 782654"/>
                  <a:gd name="connsiteY60" fmla="*/ 773549 h 781051"/>
                  <a:gd name="connsiteX61" fmla="*/ 447749 w 782654"/>
                  <a:gd name="connsiteY61" fmla="*/ 770272 h 781051"/>
                  <a:gd name="connsiteX62" fmla="*/ 430504 w 782654"/>
                  <a:gd name="connsiteY62" fmla="*/ 778836 h 781051"/>
                  <a:gd name="connsiteX63" fmla="*/ 411270 w 782654"/>
                  <a:gd name="connsiteY63" fmla="*/ 773971 h 781051"/>
                  <a:gd name="connsiteX64" fmla="*/ 392129 w 782654"/>
                  <a:gd name="connsiteY64" fmla="*/ 781051 h 781051"/>
                  <a:gd name="connsiteX65" fmla="*/ 373536 w 782654"/>
                  <a:gd name="connsiteY65" fmla="*/ 774174 h 781051"/>
                  <a:gd name="connsiteX66" fmla="*/ 353951 w 782654"/>
                  <a:gd name="connsiteY66" fmla="*/ 779479 h 781051"/>
                  <a:gd name="connsiteX67" fmla="*/ 335076 w 782654"/>
                  <a:gd name="connsiteY67" fmla="*/ 770500 h 781051"/>
                  <a:gd name="connsiteX68" fmla="*/ 315941 w 782654"/>
                  <a:gd name="connsiteY68" fmla="*/ 773549 h 781051"/>
                  <a:gd name="connsiteX69" fmla="*/ 299949 w 782654"/>
                  <a:gd name="connsiteY69" fmla="*/ 763729 h 781051"/>
                  <a:gd name="connsiteX70" fmla="*/ 278742 w 782654"/>
                  <a:gd name="connsiteY70" fmla="*/ 765179 h 781051"/>
                  <a:gd name="connsiteX71" fmla="*/ 261101 w 782654"/>
                  <a:gd name="connsiteY71" fmla="*/ 752032 h 781051"/>
                  <a:gd name="connsiteX72" fmla="*/ 242682 w 782654"/>
                  <a:gd name="connsiteY72" fmla="*/ 751324 h 781051"/>
                  <a:gd name="connsiteX73" fmla="*/ 229699 w 782654"/>
                  <a:gd name="connsiteY73" fmla="*/ 739303 h 781051"/>
                  <a:gd name="connsiteX74" fmla="*/ 207770 w 782654"/>
                  <a:gd name="connsiteY74" fmla="*/ 736477 h 781051"/>
                  <a:gd name="connsiteX75" fmla="*/ 192302 w 782654"/>
                  <a:gd name="connsiteY75" fmla="*/ 719335 h 781051"/>
                  <a:gd name="connsiteX76" fmla="*/ 175164 w 782654"/>
                  <a:gd name="connsiteY76" fmla="*/ 715236 h 781051"/>
                  <a:gd name="connsiteX77" fmla="*/ 165391 w 782654"/>
                  <a:gd name="connsiteY77" fmla="*/ 701760 h 781051"/>
                  <a:gd name="connsiteX78" fmla="*/ 143758 w 782654"/>
                  <a:gd name="connsiteY78" fmla="*/ 694482 h 781051"/>
                  <a:gd name="connsiteX79" fmla="*/ 131401 w 782654"/>
                  <a:gd name="connsiteY79" fmla="*/ 673760 h 781051"/>
                  <a:gd name="connsiteX80" fmla="*/ 115985 w 782654"/>
                  <a:gd name="connsiteY80" fmla="*/ 666669 h 781051"/>
                  <a:gd name="connsiteX81" fmla="*/ 109437 w 782654"/>
                  <a:gd name="connsiteY81" fmla="*/ 652434 h 781051"/>
                  <a:gd name="connsiteX82" fmla="*/ 89171 w 782654"/>
                  <a:gd name="connsiteY82" fmla="*/ 640807 h 781051"/>
                  <a:gd name="connsiteX83" fmla="*/ 80776 w 782654"/>
                  <a:gd name="connsiteY83" fmla="*/ 617178 h 781051"/>
                  <a:gd name="connsiteX84" fmla="*/ 67418 w 782654"/>
                  <a:gd name="connsiteY84" fmla="*/ 607490 h 781051"/>
                  <a:gd name="connsiteX85" fmla="*/ 63976 w 782654"/>
                  <a:gd name="connsiteY85" fmla="*/ 593100 h 781051"/>
                  <a:gd name="connsiteX86" fmla="*/ 46103 w 782654"/>
                  <a:gd name="connsiteY86" fmla="*/ 577513 h 781051"/>
                  <a:gd name="connsiteX87" fmla="*/ 42361 w 782654"/>
                  <a:gd name="connsiteY87" fmla="*/ 551886 h 781051"/>
                  <a:gd name="connsiteX88" fmla="*/ 31330 w 782654"/>
                  <a:gd name="connsiteY88" fmla="*/ 539972 h 781051"/>
                  <a:gd name="connsiteX89" fmla="*/ 30790 w 782654"/>
                  <a:gd name="connsiteY89" fmla="*/ 525925 h 781051"/>
                  <a:gd name="connsiteX90" fmla="*/ 16212 w 782654"/>
                  <a:gd name="connsiteY90" fmla="*/ 507032 h 781051"/>
                  <a:gd name="connsiteX91" fmla="*/ 17575 w 782654"/>
                  <a:gd name="connsiteY91" fmla="*/ 480507 h 781051"/>
                  <a:gd name="connsiteX92" fmla="*/ 9105 w 782654"/>
                  <a:gd name="connsiteY92" fmla="*/ 466713 h 781051"/>
                  <a:gd name="connsiteX93" fmla="*/ 11228 w 782654"/>
                  <a:gd name="connsiteY93" fmla="*/ 453390 h 781051"/>
                  <a:gd name="connsiteX94" fmla="*/ 643 w 782654"/>
                  <a:gd name="connsiteY94" fmla="*/ 432076 h 781051"/>
                  <a:gd name="connsiteX95" fmla="*/ 7275 w 782654"/>
                  <a:gd name="connsiteY95" fmla="*/ 405859 h 781051"/>
                  <a:gd name="connsiteX96" fmla="*/ 1603 w 782654"/>
                  <a:gd name="connsiteY96" fmla="*/ 390526 h 781051"/>
                  <a:gd name="connsiteX97" fmla="*/ 6151 w 782654"/>
                  <a:gd name="connsiteY97" fmla="*/ 378230 h 781051"/>
                  <a:gd name="connsiteX98" fmla="*/ 0 w 782654"/>
                  <a:gd name="connsiteY98" fmla="*/ 355523 h 781051"/>
                  <a:gd name="connsiteX99" fmla="*/ 11736 w 782654"/>
                  <a:gd name="connsiteY99" fmla="*/ 330852 h 781051"/>
                  <a:gd name="connsiteX100" fmla="*/ 9105 w 782654"/>
                  <a:gd name="connsiteY100" fmla="*/ 314338 h 781051"/>
                  <a:gd name="connsiteX101" fmla="*/ 15873 w 782654"/>
                  <a:gd name="connsiteY101" fmla="*/ 303316 h 781051"/>
                  <a:gd name="connsiteX102" fmla="*/ 14301 w 782654"/>
                  <a:gd name="connsiteY102" fmla="*/ 280314 h 781051"/>
                  <a:gd name="connsiteX103" fmla="*/ 30666 w 782654"/>
                  <a:gd name="connsiteY103" fmla="*/ 258353 h 781051"/>
                  <a:gd name="connsiteX104" fmla="*/ 31330 w 782654"/>
                  <a:gd name="connsiteY104" fmla="*/ 241079 h 781051"/>
                  <a:gd name="connsiteX105" fmla="*/ 40138 w 782654"/>
                  <a:gd name="connsiteY105" fmla="*/ 231566 h 781051"/>
                  <a:gd name="connsiteX106" fmla="*/ 43002 w 782654"/>
                  <a:gd name="connsiteY106" fmla="*/ 209342 h 781051"/>
                  <a:gd name="connsiteX107" fmla="*/ 63225 w 782654"/>
                  <a:gd name="connsiteY107" fmla="*/ 191094 h 781051"/>
                  <a:gd name="connsiteX108" fmla="*/ 67418 w 782654"/>
                  <a:gd name="connsiteY108" fmla="*/ 173561 h 781051"/>
                  <a:gd name="connsiteX109" fmla="*/ 78108 w 782654"/>
                  <a:gd name="connsiteY109" fmla="*/ 165809 h 781051"/>
                  <a:gd name="connsiteX110" fmla="*/ 84997 w 782654"/>
                  <a:gd name="connsiteY110" fmla="*/ 145330 h 781051"/>
                  <a:gd name="connsiteX111" fmla="*/ 108082 w 782654"/>
                  <a:gd name="connsiteY111" fmla="*/ 131565 h 781051"/>
                  <a:gd name="connsiteX112" fmla="*/ 115985 w 782654"/>
                  <a:gd name="connsiteY112" fmla="*/ 114382 h 781051"/>
                  <a:gd name="connsiteX113" fmla="*/ 128382 w 782654"/>
                  <a:gd name="connsiteY113" fmla="*/ 108680 h 781051"/>
                  <a:gd name="connsiteX114" fmla="*/ 138673 w 782654"/>
                  <a:gd name="connsiteY114" fmla="*/ 90743 h 781051"/>
                  <a:gd name="connsiteX115" fmla="*/ 163477 w 782654"/>
                  <a:gd name="connsiteY115" fmla="*/ 81931 h 781051"/>
                  <a:gd name="connsiteX116" fmla="*/ 175164 w 782654"/>
                  <a:gd name="connsiteY116" fmla="*/ 65815 h 781051"/>
                  <a:gd name="connsiteX117" fmla="*/ 189041 w 782654"/>
                  <a:gd name="connsiteY117" fmla="*/ 62496 h 781051"/>
                  <a:gd name="connsiteX118" fmla="*/ 201966 w 782654"/>
                  <a:gd name="connsiteY118" fmla="*/ 47675 h 781051"/>
                  <a:gd name="connsiteX119" fmla="*/ 227292 w 782654"/>
                  <a:gd name="connsiteY119" fmla="*/ 43977 h 781051"/>
                  <a:gd name="connsiteX120" fmla="*/ 242682 w 782654"/>
                  <a:gd name="connsiteY120" fmla="*/ 29727 h 781051"/>
                  <a:gd name="connsiteX121" fmla="*/ 257719 w 782654"/>
                  <a:gd name="connsiteY121" fmla="*/ 29149 h 781051"/>
                  <a:gd name="connsiteX122" fmla="*/ 272447 w 782654"/>
                  <a:gd name="connsiteY122" fmla="*/ 17784 h 781051"/>
                  <a:gd name="connsiteX123" fmla="*/ 297131 w 782654"/>
                  <a:gd name="connsiteY123" fmla="*/ 19052 h 781051"/>
                  <a:gd name="connsiteX124" fmla="*/ 315941 w 782654"/>
                  <a:gd name="connsiteY124" fmla="*/ 7502 h 781051"/>
                  <a:gd name="connsiteX125" fmla="*/ 331701 w 782654"/>
                  <a:gd name="connsiteY125" fmla="*/ 10013 h 781051"/>
                  <a:gd name="connsiteX126" fmla="*/ 347403 w 782654"/>
                  <a:gd name="connsiteY126" fmla="*/ 2215 h 781051"/>
                  <a:gd name="connsiteX127" fmla="*/ 370409 w 782654"/>
                  <a:gd name="connsiteY127" fmla="*/ 8034 h 78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782654" h="781051">
                    <a:moveTo>
                      <a:pt x="392129" y="0"/>
                    </a:moveTo>
                    <a:lnTo>
                      <a:pt x="408037" y="5885"/>
                    </a:lnTo>
                    <a:lnTo>
                      <a:pt x="423957" y="1572"/>
                    </a:lnTo>
                    <a:lnTo>
                      <a:pt x="444424" y="11309"/>
                    </a:lnTo>
                    <a:lnTo>
                      <a:pt x="468316" y="7502"/>
                    </a:lnTo>
                    <a:lnTo>
                      <a:pt x="483673" y="16932"/>
                    </a:lnTo>
                    <a:lnTo>
                      <a:pt x="499165" y="15873"/>
                    </a:lnTo>
                    <a:lnTo>
                      <a:pt x="516461" y="28762"/>
                    </a:lnTo>
                    <a:lnTo>
                      <a:pt x="541575" y="29727"/>
                    </a:lnTo>
                    <a:lnTo>
                      <a:pt x="555585" y="42699"/>
                    </a:lnTo>
                    <a:lnTo>
                      <a:pt x="570137" y="44574"/>
                    </a:lnTo>
                    <a:lnTo>
                      <a:pt x="583858" y="59779"/>
                    </a:lnTo>
                    <a:lnTo>
                      <a:pt x="609093" y="65815"/>
                    </a:lnTo>
                    <a:lnTo>
                      <a:pt x="620915" y="82117"/>
                    </a:lnTo>
                    <a:lnTo>
                      <a:pt x="634149" y="86569"/>
                    </a:lnTo>
                    <a:lnTo>
                      <a:pt x="644106" y="103267"/>
                    </a:lnTo>
                    <a:lnTo>
                      <a:pt x="668272" y="114382"/>
                    </a:lnTo>
                    <a:lnTo>
                      <a:pt x="677096" y="133566"/>
                    </a:lnTo>
                    <a:lnTo>
                      <a:pt x="688737" y="140245"/>
                    </a:lnTo>
                    <a:lnTo>
                      <a:pt x="694927" y="157670"/>
                    </a:lnTo>
                    <a:lnTo>
                      <a:pt x="716839" y="173561"/>
                    </a:lnTo>
                    <a:lnTo>
                      <a:pt x="721954" y="194949"/>
                    </a:lnTo>
                    <a:lnTo>
                      <a:pt x="731804" y="203538"/>
                    </a:lnTo>
                    <a:lnTo>
                      <a:pt x="734357" y="221023"/>
                    </a:lnTo>
                    <a:lnTo>
                      <a:pt x="752927" y="241079"/>
                    </a:lnTo>
                    <a:lnTo>
                      <a:pt x="753800" y="263788"/>
                    </a:lnTo>
                    <a:lnTo>
                      <a:pt x="761695" y="274019"/>
                    </a:lnTo>
                    <a:lnTo>
                      <a:pt x="760822" y="291002"/>
                    </a:lnTo>
                    <a:lnTo>
                      <a:pt x="775152" y="314338"/>
                    </a:lnTo>
                    <a:lnTo>
                      <a:pt x="771487" y="337342"/>
                    </a:lnTo>
                    <a:lnTo>
                      <a:pt x="777264" y="348975"/>
                    </a:lnTo>
                    <a:lnTo>
                      <a:pt x="773211" y="364998"/>
                    </a:lnTo>
                    <a:lnTo>
                      <a:pt x="782654" y="390526"/>
                    </a:lnTo>
                    <a:lnTo>
                      <a:pt x="774440" y="412731"/>
                    </a:lnTo>
                    <a:lnTo>
                      <a:pt x="777907" y="425529"/>
                    </a:lnTo>
                    <a:lnTo>
                      <a:pt x="770928" y="440200"/>
                    </a:lnTo>
                    <a:lnTo>
                      <a:pt x="775152" y="466713"/>
                    </a:lnTo>
                    <a:lnTo>
                      <a:pt x="762670" y="487040"/>
                    </a:lnTo>
                    <a:lnTo>
                      <a:pt x="763607" y="500737"/>
                    </a:lnTo>
                    <a:lnTo>
                      <a:pt x="753937" y="513713"/>
                    </a:lnTo>
                    <a:lnTo>
                      <a:pt x="752927" y="539972"/>
                    </a:lnTo>
                    <a:lnTo>
                      <a:pt x="736742" y="557452"/>
                    </a:lnTo>
                    <a:lnTo>
                      <a:pt x="734905" y="571709"/>
                    </a:lnTo>
                    <a:lnTo>
                      <a:pt x="722780" y="582650"/>
                    </a:lnTo>
                    <a:lnTo>
                      <a:pt x="716839" y="607490"/>
                    </a:lnTo>
                    <a:lnTo>
                      <a:pt x="697751" y="621333"/>
                    </a:lnTo>
                    <a:lnTo>
                      <a:pt x="692910" y="635721"/>
                    </a:lnTo>
                    <a:lnTo>
                      <a:pt x="678575" y="644269"/>
                    </a:lnTo>
                    <a:lnTo>
                      <a:pt x="668272" y="666669"/>
                    </a:lnTo>
                    <a:lnTo>
                      <a:pt x="647249" y="676339"/>
                    </a:lnTo>
                    <a:lnTo>
                      <a:pt x="639235" y="690309"/>
                    </a:lnTo>
                    <a:lnTo>
                      <a:pt x="622984" y="696082"/>
                    </a:lnTo>
                    <a:lnTo>
                      <a:pt x="609093" y="715236"/>
                    </a:lnTo>
                    <a:lnTo>
                      <a:pt x="587193" y="720474"/>
                    </a:lnTo>
                    <a:lnTo>
                      <a:pt x="575941" y="733376"/>
                    </a:lnTo>
                    <a:lnTo>
                      <a:pt x="558155" y="735973"/>
                    </a:lnTo>
                    <a:lnTo>
                      <a:pt x="541575" y="751324"/>
                    </a:lnTo>
                    <a:lnTo>
                      <a:pt x="519856" y="752159"/>
                    </a:lnTo>
                    <a:lnTo>
                      <a:pt x="505460" y="763267"/>
                    </a:lnTo>
                    <a:lnTo>
                      <a:pt x="486636" y="762300"/>
                    </a:lnTo>
                    <a:lnTo>
                      <a:pt x="468316" y="773549"/>
                    </a:lnTo>
                    <a:lnTo>
                      <a:pt x="447749" y="770272"/>
                    </a:lnTo>
                    <a:lnTo>
                      <a:pt x="430504" y="778836"/>
                    </a:lnTo>
                    <a:lnTo>
                      <a:pt x="411270" y="773971"/>
                    </a:lnTo>
                    <a:lnTo>
                      <a:pt x="392129" y="781051"/>
                    </a:lnTo>
                    <a:lnTo>
                      <a:pt x="373536" y="774174"/>
                    </a:lnTo>
                    <a:lnTo>
                      <a:pt x="353951" y="779479"/>
                    </a:lnTo>
                    <a:lnTo>
                      <a:pt x="335076" y="770500"/>
                    </a:lnTo>
                    <a:lnTo>
                      <a:pt x="315941" y="773549"/>
                    </a:lnTo>
                    <a:lnTo>
                      <a:pt x="299949" y="763729"/>
                    </a:lnTo>
                    <a:lnTo>
                      <a:pt x="278742" y="765179"/>
                    </a:lnTo>
                    <a:lnTo>
                      <a:pt x="261101" y="752032"/>
                    </a:lnTo>
                    <a:lnTo>
                      <a:pt x="242682" y="751324"/>
                    </a:lnTo>
                    <a:lnTo>
                      <a:pt x="229699" y="739303"/>
                    </a:lnTo>
                    <a:lnTo>
                      <a:pt x="207770" y="736477"/>
                    </a:lnTo>
                    <a:lnTo>
                      <a:pt x="192302" y="719335"/>
                    </a:lnTo>
                    <a:lnTo>
                      <a:pt x="175164" y="715236"/>
                    </a:lnTo>
                    <a:lnTo>
                      <a:pt x="165391" y="701760"/>
                    </a:lnTo>
                    <a:lnTo>
                      <a:pt x="143758" y="694482"/>
                    </a:lnTo>
                    <a:lnTo>
                      <a:pt x="131401" y="673760"/>
                    </a:lnTo>
                    <a:lnTo>
                      <a:pt x="115985" y="666669"/>
                    </a:lnTo>
                    <a:lnTo>
                      <a:pt x="109437" y="652434"/>
                    </a:lnTo>
                    <a:lnTo>
                      <a:pt x="89171" y="640807"/>
                    </a:lnTo>
                    <a:lnTo>
                      <a:pt x="80776" y="617178"/>
                    </a:lnTo>
                    <a:lnTo>
                      <a:pt x="67418" y="607490"/>
                    </a:lnTo>
                    <a:lnTo>
                      <a:pt x="63976" y="593100"/>
                    </a:lnTo>
                    <a:lnTo>
                      <a:pt x="46103" y="577513"/>
                    </a:lnTo>
                    <a:lnTo>
                      <a:pt x="42361" y="551886"/>
                    </a:lnTo>
                    <a:lnTo>
                      <a:pt x="31330" y="539972"/>
                    </a:lnTo>
                    <a:lnTo>
                      <a:pt x="30790" y="525925"/>
                    </a:lnTo>
                    <a:lnTo>
                      <a:pt x="16212" y="507032"/>
                    </a:lnTo>
                    <a:lnTo>
                      <a:pt x="17575" y="480507"/>
                    </a:lnTo>
                    <a:lnTo>
                      <a:pt x="9105" y="466713"/>
                    </a:lnTo>
                    <a:lnTo>
                      <a:pt x="11228" y="453390"/>
                    </a:lnTo>
                    <a:lnTo>
                      <a:pt x="643" y="432076"/>
                    </a:lnTo>
                    <a:lnTo>
                      <a:pt x="7275" y="405859"/>
                    </a:lnTo>
                    <a:lnTo>
                      <a:pt x="1603" y="390526"/>
                    </a:lnTo>
                    <a:lnTo>
                      <a:pt x="6151" y="378230"/>
                    </a:lnTo>
                    <a:lnTo>
                      <a:pt x="0" y="355523"/>
                    </a:lnTo>
                    <a:lnTo>
                      <a:pt x="11736" y="330852"/>
                    </a:lnTo>
                    <a:lnTo>
                      <a:pt x="9105" y="314338"/>
                    </a:lnTo>
                    <a:lnTo>
                      <a:pt x="15873" y="303316"/>
                    </a:lnTo>
                    <a:lnTo>
                      <a:pt x="14301" y="280314"/>
                    </a:lnTo>
                    <a:lnTo>
                      <a:pt x="30666" y="258353"/>
                    </a:lnTo>
                    <a:lnTo>
                      <a:pt x="31330" y="241079"/>
                    </a:lnTo>
                    <a:lnTo>
                      <a:pt x="40138" y="231566"/>
                    </a:lnTo>
                    <a:lnTo>
                      <a:pt x="43002" y="209342"/>
                    </a:lnTo>
                    <a:lnTo>
                      <a:pt x="63225" y="191094"/>
                    </a:lnTo>
                    <a:lnTo>
                      <a:pt x="67418" y="173561"/>
                    </a:lnTo>
                    <a:lnTo>
                      <a:pt x="78108" y="165809"/>
                    </a:lnTo>
                    <a:lnTo>
                      <a:pt x="84997" y="145330"/>
                    </a:lnTo>
                    <a:lnTo>
                      <a:pt x="108082" y="131565"/>
                    </a:lnTo>
                    <a:lnTo>
                      <a:pt x="115985" y="114382"/>
                    </a:lnTo>
                    <a:lnTo>
                      <a:pt x="128382" y="108680"/>
                    </a:lnTo>
                    <a:lnTo>
                      <a:pt x="138673" y="90743"/>
                    </a:lnTo>
                    <a:lnTo>
                      <a:pt x="163477" y="81931"/>
                    </a:lnTo>
                    <a:lnTo>
                      <a:pt x="175164" y="65815"/>
                    </a:lnTo>
                    <a:lnTo>
                      <a:pt x="189041" y="62496"/>
                    </a:lnTo>
                    <a:lnTo>
                      <a:pt x="201966" y="47675"/>
                    </a:lnTo>
                    <a:lnTo>
                      <a:pt x="227292" y="43977"/>
                    </a:lnTo>
                    <a:lnTo>
                      <a:pt x="242682" y="29727"/>
                    </a:lnTo>
                    <a:lnTo>
                      <a:pt x="257719" y="29149"/>
                    </a:lnTo>
                    <a:lnTo>
                      <a:pt x="272447" y="17784"/>
                    </a:lnTo>
                    <a:lnTo>
                      <a:pt x="297131" y="19052"/>
                    </a:lnTo>
                    <a:lnTo>
                      <a:pt x="315941" y="7502"/>
                    </a:lnTo>
                    <a:lnTo>
                      <a:pt x="331701" y="10013"/>
                    </a:lnTo>
                    <a:lnTo>
                      <a:pt x="347403" y="2215"/>
                    </a:lnTo>
                    <a:lnTo>
                      <a:pt x="370409" y="8034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rgbClr val="339933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963D98A-1D0E-5819-5F0A-E6BF4107691A}"/>
                  </a:ext>
                </a:extLst>
              </p:cNvPr>
              <p:cNvSpPr/>
              <p:nvPr/>
            </p:nvSpPr>
            <p:spPr>
              <a:xfrm>
                <a:off x="2004725" y="2662678"/>
                <a:ext cx="446369" cy="445455"/>
              </a:xfrm>
              <a:custGeom>
                <a:avLst/>
                <a:gdLst>
                  <a:gd name="connsiteX0" fmla="*/ 392129 w 782654"/>
                  <a:gd name="connsiteY0" fmla="*/ 0 h 781051"/>
                  <a:gd name="connsiteX1" fmla="*/ 408037 w 782654"/>
                  <a:gd name="connsiteY1" fmla="*/ 5885 h 781051"/>
                  <a:gd name="connsiteX2" fmla="*/ 423957 w 782654"/>
                  <a:gd name="connsiteY2" fmla="*/ 1572 h 781051"/>
                  <a:gd name="connsiteX3" fmla="*/ 444424 w 782654"/>
                  <a:gd name="connsiteY3" fmla="*/ 11309 h 781051"/>
                  <a:gd name="connsiteX4" fmla="*/ 468316 w 782654"/>
                  <a:gd name="connsiteY4" fmla="*/ 7502 h 781051"/>
                  <a:gd name="connsiteX5" fmla="*/ 483673 w 782654"/>
                  <a:gd name="connsiteY5" fmla="*/ 16932 h 781051"/>
                  <a:gd name="connsiteX6" fmla="*/ 499165 w 782654"/>
                  <a:gd name="connsiteY6" fmla="*/ 15873 h 781051"/>
                  <a:gd name="connsiteX7" fmla="*/ 516461 w 782654"/>
                  <a:gd name="connsiteY7" fmla="*/ 28762 h 781051"/>
                  <a:gd name="connsiteX8" fmla="*/ 541575 w 782654"/>
                  <a:gd name="connsiteY8" fmla="*/ 29727 h 781051"/>
                  <a:gd name="connsiteX9" fmla="*/ 555585 w 782654"/>
                  <a:gd name="connsiteY9" fmla="*/ 42699 h 781051"/>
                  <a:gd name="connsiteX10" fmla="*/ 570137 w 782654"/>
                  <a:gd name="connsiteY10" fmla="*/ 44574 h 781051"/>
                  <a:gd name="connsiteX11" fmla="*/ 583858 w 782654"/>
                  <a:gd name="connsiteY11" fmla="*/ 59779 h 781051"/>
                  <a:gd name="connsiteX12" fmla="*/ 609093 w 782654"/>
                  <a:gd name="connsiteY12" fmla="*/ 65815 h 781051"/>
                  <a:gd name="connsiteX13" fmla="*/ 620915 w 782654"/>
                  <a:gd name="connsiteY13" fmla="*/ 82117 h 781051"/>
                  <a:gd name="connsiteX14" fmla="*/ 634149 w 782654"/>
                  <a:gd name="connsiteY14" fmla="*/ 86569 h 781051"/>
                  <a:gd name="connsiteX15" fmla="*/ 644106 w 782654"/>
                  <a:gd name="connsiteY15" fmla="*/ 103267 h 781051"/>
                  <a:gd name="connsiteX16" fmla="*/ 668272 w 782654"/>
                  <a:gd name="connsiteY16" fmla="*/ 114382 h 781051"/>
                  <a:gd name="connsiteX17" fmla="*/ 677096 w 782654"/>
                  <a:gd name="connsiteY17" fmla="*/ 133566 h 781051"/>
                  <a:gd name="connsiteX18" fmla="*/ 688737 w 782654"/>
                  <a:gd name="connsiteY18" fmla="*/ 140245 h 781051"/>
                  <a:gd name="connsiteX19" fmla="*/ 694927 w 782654"/>
                  <a:gd name="connsiteY19" fmla="*/ 157670 h 781051"/>
                  <a:gd name="connsiteX20" fmla="*/ 716839 w 782654"/>
                  <a:gd name="connsiteY20" fmla="*/ 173561 h 781051"/>
                  <a:gd name="connsiteX21" fmla="*/ 721954 w 782654"/>
                  <a:gd name="connsiteY21" fmla="*/ 194949 h 781051"/>
                  <a:gd name="connsiteX22" fmla="*/ 731804 w 782654"/>
                  <a:gd name="connsiteY22" fmla="*/ 203538 h 781051"/>
                  <a:gd name="connsiteX23" fmla="*/ 734357 w 782654"/>
                  <a:gd name="connsiteY23" fmla="*/ 221023 h 781051"/>
                  <a:gd name="connsiteX24" fmla="*/ 752927 w 782654"/>
                  <a:gd name="connsiteY24" fmla="*/ 241079 h 781051"/>
                  <a:gd name="connsiteX25" fmla="*/ 753800 w 782654"/>
                  <a:gd name="connsiteY25" fmla="*/ 263788 h 781051"/>
                  <a:gd name="connsiteX26" fmla="*/ 761695 w 782654"/>
                  <a:gd name="connsiteY26" fmla="*/ 274019 h 781051"/>
                  <a:gd name="connsiteX27" fmla="*/ 760822 w 782654"/>
                  <a:gd name="connsiteY27" fmla="*/ 291002 h 781051"/>
                  <a:gd name="connsiteX28" fmla="*/ 775152 w 782654"/>
                  <a:gd name="connsiteY28" fmla="*/ 314338 h 781051"/>
                  <a:gd name="connsiteX29" fmla="*/ 771487 w 782654"/>
                  <a:gd name="connsiteY29" fmla="*/ 337342 h 781051"/>
                  <a:gd name="connsiteX30" fmla="*/ 777264 w 782654"/>
                  <a:gd name="connsiteY30" fmla="*/ 348975 h 781051"/>
                  <a:gd name="connsiteX31" fmla="*/ 773211 w 782654"/>
                  <a:gd name="connsiteY31" fmla="*/ 364998 h 781051"/>
                  <a:gd name="connsiteX32" fmla="*/ 782654 w 782654"/>
                  <a:gd name="connsiteY32" fmla="*/ 390526 h 781051"/>
                  <a:gd name="connsiteX33" fmla="*/ 774440 w 782654"/>
                  <a:gd name="connsiteY33" fmla="*/ 412731 h 781051"/>
                  <a:gd name="connsiteX34" fmla="*/ 777907 w 782654"/>
                  <a:gd name="connsiteY34" fmla="*/ 425529 h 781051"/>
                  <a:gd name="connsiteX35" fmla="*/ 770928 w 782654"/>
                  <a:gd name="connsiteY35" fmla="*/ 440200 h 781051"/>
                  <a:gd name="connsiteX36" fmla="*/ 775152 w 782654"/>
                  <a:gd name="connsiteY36" fmla="*/ 466713 h 781051"/>
                  <a:gd name="connsiteX37" fmla="*/ 762670 w 782654"/>
                  <a:gd name="connsiteY37" fmla="*/ 487040 h 781051"/>
                  <a:gd name="connsiteX38" fmla="*/ 763607 w 782654"/>
                  <a:gd name="connsiteY38" fmla="*/ 500737 h 781051"/>
                  <a:gd name="connsiteX39" fmla="*/ 753937 w 782654"/>
                  <a:gd name="connsiteY39" fmla="*/ 513713 h 781051"/>
                  <a:gd name="connsiteX40" fmla="*/ 752927 w 782654"/>
                  <a:gd name="connsiteY40" fmla="*/ 539972 h 781051"/>
                  <a:gd name="connsiteX41" fmla="*/ 736742 w 782654"/>
                  <a:gd name="connsiteY41" fmla="*/ 557452 h 781051"/>
                  <a:gd name="connsiteX42" fmla="*/ 734905 w 782654"/>
                  <a:gd name="connsiteY42" fmla="*/ 571709 h 781051"/>
                  <a:gd name="connsiteX43" fmla="*/ 722780 w 782654"/>
                  <a:gd name="connsiteY43" fmla="*/ 582650 h 781051"/>
                  <a:gd name="connsiteX44" fmla="*/ 716839 w 782654"/>
                  <a:gd name="connsiteY44" fmla="*/ 607490 h 781051"/>
                  <a:gd name="connsiteX45" fmla="*/ 697751 w 782654"/>
                  <a:gd name="connsiteY45" fmla="*/ 621333 h 781051"/>
                  <a:gd name="connsiteX46" fmla="*/ 692910 w 782654"/>
                  <a:gd name="connsiteY46" fmla="*/ 635721 h 781051"/>
                  <a:gd name="connsiteX47" fmla="*/ 678575 w 782654"/>
                  <a:gd name="connsiteY47" fmla="*/ 644269 h 781051"/>
                  <a:gd name="connsiteX48" fmla="*/ 668272 w 782654"/>
                  <a:gd name="connsiteY48" fmla="*/ 666669 h 781051"/>
                  <a:gd name="connsiteX49" fmla="*/ 647249 w 782654"/>
                  <a:gd name="connsiteY49" fmla="*/ 676339 h 781051"/>
                  <a:gd name="connsiteX50" fmla="*/ 639235 w 782654"/>
                  <a:gd name="connsiteY50" fmla="*/ 690309 h 781051"/>
                  <a:gd name="connsiteX51" fmla="*/ 622984 w 782654"/>
                  <a:gd name="connsiteY51" fmla="*/ 696082 h 781051"/>
                  <a:gd name="connsiteX52" fmla="*/ 609093 w 782654"/>
                  <a:gd name="connsiteY52" fmla="*/ 715236 h 781051"/>
                  <a:gd name="connsiteX53" fmla="*/ 587193 w 782654"/>
                  <a:gd name="connsiteY53" fmla="*/ 720474 h 781051"/>
                  <a:gd name="connsiteX54" fmla="*/ 575941 w 782654"/>
                  <a:gd name="connsiteY54" fmla="*/ 733376 h 781051"/>
                  <a:gd name="connsiteX55" fmla="*/ 558155 w 782654"/>
                  <a:gd name="connsiteY55" fmla="*/ 735973 h 781051"/>
                  <a:gd name="connsiteX56" fmla="*/ 541575 w 782654"/>
                  <a:gd name="connsiteY56" fmla="*/ 751324 h 781051"/>
                  <a:gd name="connsiteX57" fmla="*/ 519856 w 782654"/>
                  <a:gd name="connsiteY57" fmla="*/ 752159 h 781051"/>
                  <a:gd name="connsiteX58" fmla="*/ 505460 w 782654"/>
                  <a:gd name="connsiteY58" fmla="*/ 763267 h 781051"/>
                  <a:gd name="connsiteX59" fmla="*/ 486636 w 782654"/>
                  <a:gd name="connsiteY59" fmla="*/ 762300 h 781051"/>
                  <a:gd name="connsiteX60" fmla="*/ 468316 w 782654"/>
                  <a:gd name="connsiteY60" fmla="*/ 773549 h 781051"/>
                  <a:gd name="connsiteX61" fmla="*/ 447749 w 782654"/>
                  <a:gd name="connsiteY61" fmla="*/ 770272 h 781051"/>
                  <a:gd name="connsiteX62" fmla="*/ 430504 w 782654"/>
                  <a:gd name="connsiteY62" fmla="*/ 778836 h 781051"/>
                  <a:gd name="connsiteX63" fmla="*/ 411270 w 782654"/>
                  <a:gd name="connsiteY63" fmla="*/ 773971 h 781051"/>
                  <a:gd name="connsiteX64" fmla="*/ 392129 w 782654"/>
                  <a:gd name="connsiteY64" fmla="*/ 781051 h 781051"/>
                  <a:gd name="connsiteX65" fmla="*/ 373536 w 782654"/>
                  <a:gd name="connsiteY65" fmla="*/ 774174 h 781051"/>
                  <a:gd name="connsiteX66" fmla="*/ 353951 w 782654"/>
                  <a:gd name="connsiteY66" fmla="*/ 779479 h 781051"/>
                  <a:gd name="connsiteX67" fmla="*/ 335076 w 782654"/>
                  <a:gd name="connsiteY67" fmla="*/ 770500 h 781051"/>
                  <a:gd name="connsiteX68" fmla="*/ 315941 w 782654"/>
                  <a:gd name="connsiteY68" fmla="*/ 773549 h 781051"/>
                  <a:gd name="connsiteX69" fmla="*/ 299949 w 782654"/>
                  <a:gd name="connsiteY69" fmla="*/ 763729 h 781051"/>
                  <a:gd name="connsiteX70" fmla="*/ 278742 w 782654"/>
                  <a:gd name="connsiteY70" fmla="*/ 765179 h 781051"/>
                  <a:gd name="connsiteX71" fmla="*/ 261101 w 782654"/>
                  <a:gd name="connsiteY71" fmla="*/ 752032 h 781051"/>
                  <a:gd name="connsiteX72" fmla="*/ 242682 w 782654"/>
                  <a:gd name="connsiteY72" fmla="*/ 751324 h 781051"/>
                  <a:gd name="connsiteX73" fmla="*/ 229699 w 782654"/>
                  <a:gd name="connsiteY73" fmla="*/ 739303 h 781051"/>
                  <a:gd name="connsiteX74" fmla="*/ 207770 w 782654"/>
                  <a:gd name="connsiteY74" fmla="*/ 736477 h 781051"/>
                  <a:gd name="connsiteX75" fmla="*/ 192302 w 782654"/>
                  <a:gd name="connsiteY75" fmla="*/ 719335 h 781051"/>
                  <a:gd name="connsiteX76" fmla="*/ 175164 w 782654"/>
                  <a:gd name="connsiteY76" fmla="*/ 715236 h 781051"/>
                  <a:gd name="connsiteX77" fmla="*/ 165391 w 782654"/>
                  <a:gd name="connsiteY77" fmla="*/ 701760 h 781051"/>
                  <a:gd name="connsiteX78" fmla="*/ 143758 w 782654"/>
                  <a:gd name="connsiteY78" fmla="*/ 694482 h 781051"/>
                  <a:gd name="connsiteX79" fmla="*/ 131401 w 782654"/>
                  <a:gd name="connsiteY79" fmla="*/ 673760 h 781051"/>
                  <a:gd name="connsiteX80" fmla="*/ 115985 w 782654"/>
                  <a:gd name="connsiteY80" fmla="*/ 666669 h 781051"/>
                  <a:gd name="connsiteX81" fmla="*/ 109437 w 782654"/>
                  <a:gd name="connsiteY81" fmla="*/ 652434 h 781051"/>
                  <a:gd name="connsiteX82" fmla="*/ 89171 w 782654"/>
                  <a:gd name="connsiteY82" fmla="*/ 640807 h 781051"/>
                  <a:gd name="connsiteX83" fmla="*/ 80776 w 782654"/>
                  <a:gd name="connsiteY83" fmla="*/ 617178 h 781051"/>
                  <a:gd name="connsiteX84" fmla="*/ 67418 w 782654"/>
                  <a:gd name="connsiteY84" fmla="*/ 607490 h 781051"/>
                  <a:gd name="connsiteX85" fmla="*/ 63976 w 782654"/>
                  <a:gd name="connsiteY85" fmla="*/ 593100 h 781051"/>
                  <a:gd name="connsiteX86" fmla="*/ 46103 w 782654"/>
                  <a:gd name="connsiteY86" fmla="*/ 577513 h 781051"/>
                  <a:gd name="connsiteX87" fmla="*/ 42361 w 782654"/>
                  <a:gd name="connsiteY87" fmla="*/ 551886 h 781051"/>
                  <a:gd name="connsiteX88" fmla="*/ 31330 w 782654"/>
                  <a:gd name="connsiteY88" fmla="*/ 539972 h 781051"/>
                  <a:gd name="connsiteX89" fmla="*/ 30790 w 782654"/>
                  <a:gd name="connsiteY89" fmla="*/ 525925 h 781051"/>
                  <a:gd name="connsiteX90" fmla="*/ 16212 w 782654"/>
                  <a:gd name="connsiteY90" fmla="*/ 507032 h 781051"/>
                  <a:gd name="connsiteX91" fmla="*/ 17575 w 782654"/>
                  <a:gd name="connsiteY91" fmla="*/ 480507 h 781051"/>
                  <a:gd name="connsiteX92" fmla="*/ 9105 w 782654"/>
                  <a:gd name="connsiteY92" fmla="*/ 466713 h 781051"/>
                  <a:gd name="connsiteX93" fmla="*/ 11228 w 782654"/>
                  <a:gd name="connsiteY93" fmla="*/ 453390 h 781051"/>
                  <a:gd name="connsiteX94" fmla="*/ 643 w 782654"/>
                  <a:gd name="connsiteY94" fmla="*/ 432076 h 781051"/>
                  <a:gd name="connsiteX95" fmla="*/ 7275 w 782654"/>
                  <a:gd name="connsiteY95" fmla="*/ 405859 h 781051"/>
                  <a:gd name="connsiteX96" fmla="*/ 1603 w 782654"/>
                  <a:gd name="connsiteY96" fmla="*/ 390526 h 781051"/>
                  <a:gd name="connsiteX97" fmla="*/ 6151 w 782654"/>
                  <a:gd name="connsiteY97" fmla="*/ 378230 h 781051"/>
                  <a:gd name="connsiteX98" fmla="*/ 0 w 782654"/>
                  <a:gd name="connsiteY98" fmla="*/ 355523 h 781051"/>
                  <a:gd name="connsiteX99" fmla="*/ 11736 w 782654"/>
                  <a:gd name="connsiteY99" fmla="*/ 330852 h 781051"/>
                  <a:gd name="connsiteX100" fmla="*/ 9105 w 782654"/>
                  <a:gd name="connsiteY100" fmla="*/ 314338 h 781051"/>
                  <a:gd name="connsiteX101" fmla="*/ 15873 w 782654"/>
                  <a:gd name="connsiteY101" fmla="*/ 303316 h 781051"/>
                  <a:gd name="connsiteX102" fmla="*/ 14301 w 782654"/>
                  <a:gd name="connsiteY102" fmla="*/ 280314 h 781051"/>
                  <a:gd name="connsiteX103" fmla="*/ 30666 w 782654"/>
                  <a:gd name="connsiteY103" fmla="*/ 258353 h 781051"/>
                  <a:gd name="connsiteX104" fmla="*/ 31330 w 782654"/>
                  <a:gd name="connsiteY104" fmla="*/ 241079 h 781051"/>
                  <a:gd name="connsiteX105" fmla="*/ 40138 w 782654"/>
                  <a:gd name="connsiteY105" fmla="*/ 231566 h 781051"/>
                  <a:gd name="connsiteX106" fmla="*/ 43002 w 782654"/>
                  <a:gd name="connsiteY106" fmla="*/ 209342 h 781051"/>
                  <a:gd name="connsiteX107" fmla="*/ 63225 w 782654"/>
                  <a:gd name="connsiteY107" fmla="*/ 191094 h 781051"/>
                  <a:gd name="connsiteX108" fmla="*/ 67418 w 782654"/>
                  <a:gd name="connsiteY108" fmla="*/ 173561 h 781051"/>
                  <a:gd name="connsiteX109" fmla="*/ 78108 w 782654"/>
                  <a:gd name="connsiteY109" fmla="*/ 165809 h 781051"/>
                  <a:gd name="connsiteX110" fmla="*/ 84997 w 782654"/>
                  <a:gd name="connsiteY110" fmla="*/ 145330 h 781051"/>
                  <a:gd name="connsiteX111" fmla="*/ 108082 w 782654"/>
                  <a:gd name="connsiteY111" fmla="*/ 131565 h 781051"/>
                  <a:gd name="connsiteX112" fmla="*/ 115985 w 782654"/>
                  <a:gd name="connsiteY112" fmla="*/ 114382 h 781051"/>
                  <a:gd name="connsiteX113" fmla="*/ 128382 w 782654"/>
                  <a:gd name="connsiteY113" fmla="*/ 108680 h 781051"/>
                  <a:gd name="connsiteX114" fmla="*/ 138673 w 782654"/>
                  <a:gd name="connsiteY114" fmla="*/ 90743 h 781051"/>
                  <a:gd name="connsiteX115" fmla="*/ 163477 w 782654"/>
                  <a:gd name="connsiteY115" fmla="*/ 81931 h 781051"/>
                  <a:gd name="connsiteX116" fmla="*/ 175164 w 782654"/>
                  <a:gd name="connsiteY116" fmla="*/ 65815 h 781051"/>
                  <a:gd name="connsiteX117" fmla="*/ 189041 w 782654"/>
                  <a:gd name="connsiteY117" fmla="*/ 62496 h 781051"/>
                  <a:gd name="connsiteX118" fmla="*/ 201966 w 782654"/>
                  <a:gd name="connsiteY118" fmla="*/ 47675 h 781051"/>
                  <a:gd name="connsiteX119" fmla="*/ 227292 w 782654"/>
                  <a:gd name="connsiteY119" fmla="*/ 43977 h 781051"/>
                  <a:gd name="connsiteX120" fmla="*/ 242682 w 782654"/>
                  <a:gd name="connsiteY120" fmla="*/ 29727 h 781051"/>
                  <a:gd name="connsiteX121" fmla="*/ 257719 w 782654"/>
                  <a:gd name="connsiteY121" fmla="*/ 29149 h 781051"/>
                  <a:gd name="connsiteX122" fmla="*/ 272447 w 782654"/>
                  <a:gd name="connsiteY122" fmla="*/ 17784 h 781051"/>
                  <a:gd name="connsiteX123" fmla="*/ 297131 w 782654"/>
                  <a:gd name="connsiteY123" fmla="*/ 19052 h 781051"/>
                  <a:gd name="connsiteX124" fmla="*/ 315941 w 782654"/>
                  <a:gd name="connsiteY124" fmla="*/ 7502 h 781051"/>
                  <a:gd name="connsiteX125" fmla="*/ 331701 w 782654"/>
                  <a:gd name="connsiteY125" fmla="*/ 10013 h 781051"/>
                  <a:gd name="connsiteX126" fmla="*/ 347403 w 782654"/>
                  <a:gd name="connsiteY126" fmla="*/ 2215 h 781051"/>
                  <a:gd name="connsiteX127" fmla="*/ 370409 w 782654"/>
                  <a:gd name="connsiteY127" fmla="*/ 8034 h 78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782654" h="781051">
                    <a:moveTo>
                      <a:pt x="392129" y="0"/>
                    </a:moveTo>
                    <a:lnTo>
                      <a:pt x="408037" y="5885"/>
                    </a:lnTo>
                    <a:lnTo>
                      <a:pt x="423957" y="1572"/>
                    </a:lnTo>
                    <a:lnTo>
                      <a:pt x="444424" y="11309"/>
                    </a:lnTo>
                    <a:lnTo>
                      <a:pt x="468316" y="7502"/>
                    </a:lnTo>
                    <a:lnTo>
                      <a:pt x="483673" y="16932"/>
                    </a:lnTo>
                    <a:lnTo>
                      <a:pt x="499165" y="15873"/>
                    </a:lnTo>
                    <a:lnTo>
                      <a:pt x="516461" y="28762"/>
                    </a:lnTo>
                    <a:lnTo>
                      <a:pt x="541575" y="29727"/>
                    </a:lnTo>
                    <a:lnTo>
                      <a:pt x="555585" y="42699"/>
                    </a:lnTo>
                    <a:lnTo>
                      <a:pt x="570137" y="44574"/>
                    </a:lnTo>
                    <a:lnTo>
                      <a:pt x="583858" y="59779"/>
                    </a:lnTo>
                    <a:lnTo>
                      <a:pt x="609093" y="65815"/>
                    </a:lnTo>
                    <a:lnTo>
                      <a:pt x="620915" y="82117"/>
                    </a:lnTo>
                    <a:lnTo>
                      <a:pt x="634149" y="86569"/>
                    </a:lnTo>
                    <a:lnTo>
                      <a:pt x="644106" y="103267"/>
                    </a:lnTo>
                    <a:lnTo>
                      <a:pt x="668272" y="114382"/>
                    </a:lnTo>
                    <a:lnTo>
                      <a:pt x="677096" y="133566"/>
                    </a:lnTo>
                    <a:lnTo>
                      <a:pt x="688737" y="140245"/>
                    </a:lnTo>
                    <a:lnTo>
                      <a:pt x="694927" y="157670"/>
                    </a:lnTo>
                    <a:lnTo>
                      <a:pt x="716839" y="173561"/>
                    </a:lnTo>
                    <a:lnTo>
                      <a:pt x="721954" y="194949"/>
                    </a:lnTo>
                    <a:lnTo>
                      <a:pt x="731804" y="203538"/>
                    </a:lnTo>
                    <a:lnTo>
                      <a:pt x="734357" y="221023"/>
                    </a:lnTo>
                    <a:lnTo>
                      <a:pt x="752927" y="241079"/>
                    </a:lnTo>
                    <a:lnTo>
                      <a:pt x="753800" y="263788"/>
                    </a:lnTo>
                    <a:lnTo>
                      <a:pt x="761695" y="274019"/>
                    </a:lnTo>
                    <a:lnTo>
                      <a:pt x="760822" y="291002"/>
                    </a:lnTo>
                    <a:lnTo>
                      <a:pt x="775152" y="314338"/>
                    </a:lnTo>
                    <a:lnTo>
                      <a:pt x="771487" y="337342"/>
                    </a:lnTo>
                    <a:lnTo>
                      <a:pt x="777264" y="348975"/>
                    </a:lnTo>
                    <a:lnTo>
                      <a:pt x="773211" y="364998"/>
                    </a:lnTo>
                    <a:lnTo>
                      <a:pt x="782654" y="390526"/>
                    </a:lnTo>
                    <a:lnTo>
                      <a:pt x="774440" y="412731"/>
                    </a:lnTo>
                    <a:lnTo>
                      <a:pt x="777907" y="425529"/>
                    </a:lnTo>
                    <a:lnTo>
                      <a:pt x="770928" y="440200"/>
                    </a:lnTo>
                    <a:lnTo>
                      <a:pt x="775152" y="466713"/>
                    </a:lnTo>
                    <a:lnTo>
                      <a:pt x="762670" y="487040"/>
                    </a:lnTo>
                    <a:lnTo>
                      <a:pt x="763607" y="500737"/>
                    </a:lnTo>
                    <a:lnTo>
                      <a:pt x="753937" y="513713"/>
                    </a:lnTo>
                    <a:lnTo>
                      <a:pt x="752927" y="539972"/>
                    </a:lnTo>
                    <a:lnTo>
                      <a:pt x="736742" y="557452"/>
                    </a:lnTo>
                    <a:lnTo>
                      <a:pt x="734905" y="571709"/>
                    </a:lnTo>
                    <a:lnTo>
                      <a:pt x="722780" y="582650"/>
                    </a:lnTo>
                    <a:lnTo>
                      <a:pt x="716839" y="607490"/>
                    </a:lnTo>
                    <a:lnTo>
                      <a:pt x="697751" y="621333"/>
                    </a:lnTo>
                    <a:lnTo>
                      <a:pt x="692910" y="635721"/>
                    </a:lnTo>
                    <a:lnTo>
                      <a:pt x="678575" y="644269"/>
                    </a:lnTo>
                    <a:lnTo>
                      <a:pt x="668272" y="666669"/>
                    </a:lnTo>
                    <a:lnTo>
                      <a:pt x="647249" y="676339"/>
                    </a:lnTo>
                    <a:lnTo>
                      <a:pt x="639235" y="690309"/>
                    </a:lnTo>
                    <a:lnTo>
                      <a:pt x="622984" y="696082"/>
                    </a:lnTo>
                    <a:lnTo>
                      <a:pt x="609093" y="715236"/>
                    </a:lnTo>
                    <a:lnTo>
                      <a:pt x="587193" y="720474"/>
                    </a:lnTo>
                    <a:lnTo>
                      <a:pt x="575941" y="733376"/>
                    </a:lnTo>
                    <a:lnTo>
                      <a:pt x="558155" y="735973"/>
                    </a:lnTo>
                    <a:lnTo>
                      <a:pt x="541575" y="751324"/>
                    </a:lnTo>
                    <a:lnTo>
                      <a:pt x="519856" y="752159"/>
                    </a:lnTo>
                    <a:lnTo>
                      <a:pt x="505460" y="763267"/>
                    </a:lnTo>
                    <a:lnTo>
                      <a:pt x="486636" y="762300"/>
                    </a:lnTo>
                    <a:lnTo>
                      <a:pt x="468316" y="773549"/>
                    </a:lnTo>
                    <a:lnTo>
                      <a:pt x="447749" y="770272"/>
                    </a:lnTo>
                    <a:lnTo>
                      <a:pt x="430504" y="778836"/>
                    </a:lnTo>
                    <a:lnTo>
                      <a:pt x="411270" y="773971"/>
                    </a:lnTo>
                    <a:lnTo>
                      <a:pt x="392129" y="781051"/>
                    </a:lnTo>
                    <a:lnTo>
                      <a:pt x="373536" y="774174"/>
                    </a:lnTo>
                    <a:lnTo>
                      <a:pt x="353951" y="779479"/>
                    </a:lnTo>
                    <a:lnTo>
                      <a:pt x="335076" y="770500"/>
                    </a:lnTo>
                    <a:lnTo>
                      <a:pt x="315941" y="773549"/>
                    </a:lnTo>
                    <a:lnTo>
                      <a:pt x="299949" y="763729"/>
                    </a:lnTo>
                    <a:lnTo>
                      <a:pt x="278742" y="765179"/>
                    </a:lnTo>
                    <a:lnTo>
                      <a:pt x="261101" y="752032"/>
                    </a:lnTo>
                    <a:lnTo>
                      <a:pt x="242682" y="751324"/>
                    </a:lnTo>
                    <a:lnTo>
                      <a:pt x="229699" y="739303"/>
                    </a:lnTo>
                    <a:lnTo>
                      <a:pt x="207770" y="736477"/>
                    </a:lnTo>
                    <a:lnTo>
                      <a:pt x="192302" y="719335"/>
                    </a:lnTo>
                    <a:lnTo>
                      <a:pt x="175164" y="715236"/>
                    </a:lnTo>
                    <a:lnTo>
                      <a:pt x="165391" y="701760"/>
                    </a:lnTo>
                    <a:lnTo>
                      <a:pt x="143758" y="694482"/>
                    </a:lnTo>
                    <a:lnTo>
                      <a:pt x="131401" y="673760"/>
                    </a:lnTo>
                    <a:lnTo>
                      <a:pt x="115985" y="666669"/>
                    </a:lnTo>
                    <a:lnTo>
                      <a:pt x="109437" y="652434"/>
                    </a:lnTo>
                    <a:lnTo>
                      <a:pt x="89171" y="640807"/>
                    </a:lnTo>
                    <a:lnTo>
                      <a:pt x="80776" y="617178"/>
                    </a:lnTo>
                    <a:lnTo>
                      <a:pt x="67418" y="607490"/>
                    </a:lnTo>
                    <a:lnTo>
                      <a:pt x="63976" y="593100"/>
                    </a:lnTo>
                    <a:lnTo>
                      <a:pt x="46103" y="577513"/>
                    </a:lnTo>
                    <a:lnTo>
                      <a:pt x="42361" y="551886"/>
                    </a:lnTo>
                    <a:lnTo>
                      <a:pt x="31330" y="539972"/>
                    </a:lnTo>
                    <a:lnTo>
                      <a:pt x="30790" y="525925"/>
                    </a:lnTo>
                    <a:lnTo>
                      <a:pt x="16212" y="507032"/>
                    </a:lnTo>
                    <a:lnTo>
                      <a:pt x="17575" y="480507"/>
                    </a:lnTo>
                    <a:lnTo>
                      <a:pt x="9105" y="466713"/>
                    </a:lnTo>
                    <a:lnTo>
                      <a:pt x="11228" y="453390"/>
                    </a:lnTo>
                    <a:lnTo>
                      <a:pt x="643" y="432076"/>
                    </a:lnTo>
                    <a:lnTo>
                      <a:pt x="7275" y="405859"/>
                    </a:lnTo>
                    <a:lnTo>
                      <a:pt x="1603" y="390526"/>
                    </a:lnTo>
                    <a:lnTo>
                      <a:pt x="6151" y="378230"/>
                    </a:lnTo>
                    <a:lnTo>
                      <a:pt x="0" y="355523"/>
                    </a:lnTo>
                    <a:lnTo>
                      <a:pt x="11736" y="330852"/>
                    </a:lnTo>
                    <a:lnTo>
                      <a:pt x="9105" y="314338"/>
                    </a:lnTo>
                    <a:lnTo>
                      <a:pt x="15873" y="303316"/>
                    </a:lnTo>
                    <a:lnTo>
                      <a:pt x="14301" y="280314"/>
                    </a:lnTo>
                    <a:lnTo>
                      <a:pt x="30666" y="258353"/>
                    </a:lnTo>
                    <a:lnTo>
                      <a:pt x="31330" y="241079"/>
                    </a:lnTo>
                    <a:lnTo>
                      <a:pt x="40138" y="231566"/>
                    </a:lnTo>
                    <a:lnTo>
                      <a:pt x="43002" y="209342"/>
                    </a:lnTo>
                    <a:lnTo>
                      <a:pt x="63225" y="191094"/>
                    </a:lnTo>
                    <a:lnTo>
                      <a:pt x="67418" y="173561"/>
                    </a:lnTo>
                    <a:lnTo>
                      <a:pt x="78108" y="165809"/>
                    </a:lnTo>
                    <a:lnTo>
                      <a:pt x="84997" y="145330"/>
                    </a:lnTo>
                    <a:lnTo>
                      <a:pt x="108082" y="131565"/>
                    </a:lnTo>
                    <a:lnTo>
                      <a:pt x="115985" y="114382"/>
                    </a:lnTo>
                    <a:lnTo>
                      <a:pt x="128382" y="108680"/>
                    </a:lnTo>
                    <a:lnTo>
                      <a:pt x="138673" y="90743"/>
                    </a:lnTo>
                    <a:lnTo>
                      <a:pt x="163477" y="81931"/>
                    </a:lnTo>
                    <a:lnTo>
                      <a:pt x="175164" y="65815"/>
                    </a:lnTo>
                    <a:lnTo>
                      <a:pt x="189041" y="62496"/>
                    </a:lnTo>
                    <a:lnTo>
                      <a:pt x="201966" y="47675"/>
                    </a:lnTo>
                    <a:lnTo>
                      <a:pt x="227292" y="43977"/>
                    </a:lnTo>
                    <a:lnTo>
                      <a:pt x="242682" y="29727"/>
                    </a:lnTo>
                    <a:lnTo>
                      <a:pt x="257719" y="29149"/>
                    </a:lnTo>
                    <a:lnTo>
                      <a:pt x="272447" y="17784"/>
                    </a:lnTo>
                    <a:lnTo>
                      <a:pt x="297131" y="19052"/>
                    </a:lnTo>
                    <a:lnTo>
                      <a:pt x="315941" y="7502"/>
                    </a:lnTo>
                    <a:lnTo>
                      <a:pt x="331701" y="10013"/>
                    </a:lnTo>
                    <a:lnTo>
                      <a:pt x="347403" y="2215"/>
                    </a:lnTo>
                    <a:lnTo>
                      <a:pt x="370409" y="8034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rgbClr val="339933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07723774-3A24-6B8E-DC84-CBDB3CED192A}"/>
                  </a:ext>
                </a:extLst>
              </p:cNvPr>
              <p:cNvSpPr/>
              <p:nvPr/>
            </p:nvSpPr>
            <p:spPr>
              <a:xfrm rot="10800000" flipV="1">
                <a:off x="1311215" y="1276350"/>
                <a:ext cx="1500996" cy="268155"/>
              </a:xfrm>
              <a:prstGeom prst="round2SameRect">
                <a:avLst>
                  <a:gd name="adj1" fmla="val 13358"/>
                  <a:gd name="adj2" fmla="val 0"/>
                </a:avLst>
              </a:prstGeom>
              <a:pattFill prst="dkVert">
                <a:fgClr>
                  <a:srgbClr val="339933"/>
                </a:fgClr>
                <a:bgClr>
                  <a:srgbClr val="00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485DE43-F715-2F1E-7A08-B592E4F54402}"/>
                </a:ext>
              </a:extLst>
            </p:cNvPr>
            <p:cNvSpPr/>
            <p:nvPr/>
          </p:nvSpPr>
          <p:spPr>
            <a:xfrm>
              <a:off x="2444643" y="2276475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B407764D-767F-06B7-DE55-26127447F46A}"/>
                </a:ext>
              </a:extLst>
            </p:cNvPr>
            <p:cNvSpPr/>
            <p:nvPr/>
          </p:nvSpPr>
          <p:spPr>
            <a:xfrm>
              <a:off x="2368443" y="2076450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174B9F97-EA62-565A-5303-18F29313F135}"/>
                </a:ext>
              </a:extLst>
            </p:cNvPr>
            <p:cNvSpPr/>
            <p:nvPr/>
          </p:nvSpPr>
          <p:spPr>
            <a:xfrm>
              <a:off x="2492268" y="1890712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CA2D58C-B773-C94A-6A7E-6C650EFCED31}"/>
                </a:ext>
              </a:extLst>
            </p:cNvPr>
            <p:cNvSpPr/>
            <p:nvPr/>
          </p:nvSpPr>
          <p:spPr>
            <a:xfrm>
              <a:off x="2387493" y="1690687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0D4E9596-60F0-FFA4-D925-535654DC6FF5}"/>
                </a:ext>
              </a:extLst>
            </p:cNvPr>
            <p:cNvSpPr/>
            <p:nvPr/>
          </p:nvSpPr>
          <p:spPr>
            <a:xfrm>
              <a:off x="1858856" y="1743074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2F26499-F54F-D2D1-EACB-F7834FADCB8E}"/>
                </a:ext>
              </a:extLst>
            </p:cNvPr>
            <p:cNvSpPr/>
            <p:nvPr/>
          </p:nvSpPr>
          <p:spPr>
            <a:xfrm>
              <a:off x="1754081" y="1943099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3BEAE79-ED50-2CF2-234B-DB0121BF3981}"/>
                </a:ext>
              </a:extLst>
            </p:cNvPr>
            <p:cNvSpPr/>
            <p:nvPr/>
          </p:nvSpPr>
          <p:spPr>
            <a:xfrm>
              <a:off x="1839806" y="2147886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7324B2D-B2E6-530C-3D0C-93F1E35C833F}"/>
              </a:ext>
            </a:extLst>
          </p:cNvPr>
          <p:cNvSpPr txBox="1"/>
          <p:nvPr/>
        </p:nvSpPr>
        <p:spPr>
          <a:xfrm>
            <a:off x="5234226" y="126487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BE5F59C-E1B9-49FF-B9FE-33A291334B0A}"/>
              </a:ext>
            </a:extLst>
          </p:cNvPr>
          <p:cNvSpPr txBox="1"/>
          <p:nvPr/>
        </p:nvSpPr>
        <p:spPr>
          <a:xfrm>
            <a:off x="5311170" y="5826397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FF0000"/>
                </a:solidFill>
                <a:latin typeface="+mj-ea"/>
                <a:ea typeface="+mj-ea"/>
              </a:rPr>
              <a:t>マリモ</a:t>
            </a:r>
            <a:endParaRPr kumimoji="1" lang="ja-JP" altLang="en-US" sz="3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DA3025-0569-998D-9DA4-37321259C8F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D1F4CA11-E8B5-1A84-B8B1-3762D8A435ED}"/>
              </a:ext>
            </a:extLst>
          </p:cNvPr>
          <p:cNvSpPr txBox="1"/>
          <p:nvPr/>
        </p:nvSpPr>
        <p:spPr>
          <a:xfrm>
            <a:off x="104619" y="1264874"/>
            <a:ext cx="119827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「①札幌駅－函館駅」と「②名古屋駅－新大阪駅」</a:t>
            </a:r>
            <a:endParaRPr lang="en-US" altLang="ja-JP" sz="4000" b="1" dirty="0">
              <a:latin typeface="+mj-ea"/>
              <a:ea typeface="+mj-ea"/>
            </a:endParaRPr>
          </a:p>
          <a:p>
            <a:pPr algn="ctr"/>
            <a:r>
              <a:rPr lang="ja-JP" altLang="en-US" sz="4000" b="1" dirty="0">
                <a:latin typeface="+mj-ea"/>
                <a:ea typeface="+mj-ea"/>
              </a:rPr>
              <a:t>直線距離ではどっちが長い？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0ACDA9-DC7B-6B05-1297-B0DFFB6E049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784E532-3492-8750-A0C2-E48C353D1A0F}"/>
              </a:ext>
            </a:extLst>
          </p:cNvPr>
          <p:cNvSpPr txBox="1"/>
          <p:nvPr/>
        </p:nvSpPr>
        <p:spPr>
          <a:xfrm>
            <a:off x="358916" y="252890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「①札幌駅－函館駅」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CEC2D4-78BE-97EE-F11B-2922D4498E5E}"/>
              </a:ext>
            </a:extLst>
          </p:cNvPr>
          <p:cNvSpPr txBox="1"/>
          <p:nvPr/>
        </p:nvSpPr>
        <p:spPr>
          <a:xfrm>
            <a:off x="5764155" y="2528900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「②名古屋駅－新大阪駅」</a:t>
            </a:r>
            <a:endParaRPr lang="en-US" altLang="ja-JP" sz="4000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8FD87CF-A699-4121-8C95-0D2B6BCC5F24}"/>
              </a:ext>
            </a:extLst>
          </p:cNvPr>
          <p:cNvSpPr txBox="1"/>
          <p:nvPr/>
        </p:nvSpPr>
        <p:spPr>
          <a:xfrm>
            <a:off x="1303886" y="3456000"/>
            <a:ext cx="3424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+mj-ea"/>
                <a:ea typeface="+mj-ea"/>
              </a:rPr>
              <a:t>約</a:t>
            </a:r>
            <a:r>
              <a:rPr lang="en-US" altLang="ja-JP" sz="5400" b="1" dirty="0">
                <a:solidFill>
                  <a:srgbClr val="FF0000"/>
                </a:solidFill>
                <a:latin typeface="+mj-ea"/>
                <a:ea typeface="+mj-ea"/>
              </a:rPr>
              <a:t>153km</a:t>
            </a:r>
            <a:endParaRPr kumimoji="1" lang="ja-JP" altLang="en-US" sz="5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09E78D71-A6C3-5A42-50B7-5F89A1EEDB27}"/>
              </a:ext>
            </a:extLst>
          </p:cNvPr>
          <p:cNvSpPr txBox="1"/>
          <p:nvPr/>
        </p:nvSpPr>
        <p:spPr>
          <a:xfrm>
            <a:off x="7222087" y="3456000"/>
            <a:ext cx="3424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+mj-ea"/>
                <a:ea typeface="+mj-ea"/>
              </a:rPr>
              <a:t>約</a:t>
            </a:r>
            <a:r>
              <a:rPr lang="en-US" altLang="ja-JP" sz="5400" b="1" dirty="0">
                <a:latin typeface="+mj-ea"/>
                <a:ea typeface="+mj-ea"/>
              </a:rPr>
              <a:t>135km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5D8BBF09-0235-13CF-32F3-CCA2A0D87B71}"/>
              </a:ext>
            </a:extLst>
          </p:cNvPr>
          <p:cNvSpPr txBox="1"/>
          <p:nvPr/>
        </p:nvSpPr>
        <p:spPr>
          <a:xfrm>
            <a:off x="5234226" y="126487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940A3F17-8FE8-CB34-383C-051B6C4975C9}"/>
              </a:ext>
            </a:extLst>
          </p:cNvPr>
          <p:cNvSpPr txBox="1"/>
          <p:nvPr/>
        </p:nvSpPr>
        <p:spPr>
          <a:xfrm>
            <a:off x="3336271" y="6084295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北海道の広さがわかりますね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573053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すごい！あなたは北海道博士！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27F6FBD-56CC-4730-85BA-96172244485B}"/>
              </a:ext>
            </a:extLst>
          </p:cNvPr>
          <p:cNvSpPr txBox="1"/>
          <p:nvPr/>
        </p:nvSpPr>
        <p:spPr>
          <a:xfrm>
            <a:off x="4648435" y="298446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よく知ってるね！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C695CD9-76E1-43AE-BD12-21470886AACD}"/>
              </a:ext>
            </a:extLst>
          </p:cNvPr>
          <p:cNvSpPr txBox="1"/>
          <p:nvPr/>
        </p:nvSpPr>
        <p:spPr>
          <a:xfrm>
            <a:off x="4648435" y="440686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あと一息！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7010F4E-7D96-43D0-A92D-EE78C9078EA8}"/>
              </a:ext>
            </a:extLst>
          </p:cNvPr>
          <p:cNvSpPr txBox="1"/>
          <p:nvPr/>
        </p:nvSpPr>
        <p:spPr>
          <a:xfrm>
            <a:off x="4648435" y="5880065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北海道をもっと知ってください！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F0E0A1-88A5-C969-2985-45B15DD97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66775F0-94B3-390E-A256-A1C5F1CA1406}"/>
              </a:ext>
            </a:extLst>
          </p:cNvPr>
          <p:cNvSpPr txBox="1"/>
          <p:nvPr/>
        </p:nvSpPr>
        <p:spPr>
          <a:xfrm>
            <a:off x="2412940" y="1264874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函館市の場所はどれでしょう？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E3915D0C-D733-5F82-7446-087E1580E4FC}"/>
              </a:ext>
            </a:extLst>
          </p:cNvPr>
          <p:cNvGrpSpPr/>
          <p:nvPr/>
        </p:nvGrpSpPr>
        <p:grpSpPr>
          <a:xfrm>
            <a:off x="3752743" y="1972760"/>
            <a:ext cx="4615306" cy="3965102"/>
            <a:chOff x="3717608" y="1301747"/>
            <a:chExt cx="5446685" cy="4679359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11980E2A-FB35-5FE7-B3DF-1E96151A56DB}"/>
                </a:ext>
              </a:extLst>
            </p:cNvPr>
            <p:cNvSpPr/>
            <p:nvPr/>
          </p:nvSpPr>
          <p:spPr>
            <a:xfrm>
              <a:off x="5465930" y="1358770"/>
              <a:ext cx="384020" cy="396574"/>
            </a:xfrm>
            <a:custGeom>
              <a:avLst/>
              <a:gdLst>
                <a:gd name="connsiteX0" fmla="*/ 1179096 w 1487372"/>
                <a:gd name="connsiteY0" fmla="*/ 0 h 1535993"/>
                <a:gd name="connsiteX1" fmla="*/ 1275348 w 1487372"/>
                <a:gd name="connsiteY1" fmla="*/ 168442 h 1535993"/>
                <a:gd name="connsiteX2" fmla="*/ 1371600 w 1487372"/>
                <a:gd name="connsiteY2" fmla="*/ 336884 h 1535993"/>
                <a:gd name="connsiteX3" fmla="*/ 1443788 w 1487372"/>
                <a:gd name="connsiteY3" fmla="*/ 505326 h 1535993"/>
                <a:gd name="connsiteX4" fmla="*/ 1487372 w 1487372"/>
                <a:gd name="connsiteY4" fmla="*/ 540194 h 1535993"/>
                <a:gd name="connsiteX5" fmla="*/ 1394460 w 1487372"/>
                <a:gd name="connsiteY5" fmla="*/ 686201 h 1535993"/>
                <a:gd name="connsiteX6" fmla="*/ 1264920 w 1487372"/>
                <a:gd name="connsiteY6" fmla="*/ 701441 h 1535993"/>
                <a:gd name="connsiteX7" fmla="*/ 1211580 w 1487372"/>
                <a:gd name="connsiteY7" fmla="*/ 815741 h 1535993"/>
                <a:gd name="connsiteX8" fmla="*/ 1257300 w 1487372"/>
                <a:gd name="connsiteY8" fmla="*/ 907181 h 1535993"/>
                <a:gd name="connsiteX9" fmla="*/ 1211580 w 1487372"/>
                <a:gd name="connsiteY9" fmla="*/ 975761 h 1535993"/>
                <a:gd name="connsiteX10" fmla="*/ 1310640 w 1487372"/>
                <a:gd name="connsiteY10" fmla="*/ 1036721 h 1535993"/>
                <a:gd name="connsiteX11" fmla="*/ 1295400 w 1487372"/>
                <a:gd name="connsiteY11" fmla="*/ 1082441 h 1535993"/>
                <a:gd name="connsiteX12" fmla="*/ 1333500 w 1487372"/>
                <a:gd name="connsiteY12" fmla="*/ 1128161 h 1535993"/>
                <a:gd name="connsiteX13" fmla="*/ 1318260 w 1487372"/>
                <a:gd name="connsiteY13" fmla="*/ 1219601 h 1535993"/>
                <a:gd name="connsiteX14" fmla="*/ 1127760 w 1487372"/>
                <a:gd name="connsiteY14" fmla="*/ 1265321 h 1535993"/>
                <a:gd name="connsiteX15" fmla="*/ 1036320 w 1487372"/>
                <a:gd name="connsiteY15" fmla="*/ 1394861 h 1535993"/>
                <a:gd name="connsiteX16" fmla="*/ 1013460 w 1487372"/>
                <a:gd name="connsiteY16" fmla="*/ 1486301 h 1535993"/>
                <a:gd name="connsiteX17" fmla="*/ 861060 w 1487372"/>
                <a:gd name="connsiteY17" fmla="*/ 1448201 h 1535993"/>
                <a:gd name="connsiteX18" fmla="*/ 838200 w 1487372"/>
                <a:gd name="connsiteY18" fmla="*/ 1417721 h 1535993"/>
                <a:gd name="connsiteX19" fmla="*/ 762000 w 1487372"/>
                <a:gd name="connsiteY19" fmla="*/ 1410101 h 1535993"/>
                <a:gd name="connsiteX20" fmla="*/ 784860 w 1487372"/>
                <a:gd name="connsiteY20" fmla="*/ 1356761 h 1535993"/>
                <a:gd name="connsiteX21" fmla="*/ 731520 w 1487372"/>
                <a:gd name="connsiteY21" fmla="*/ 1341521 h 1535993"/>
                <a:gd name="connsiteX22" fmla="*/ 685800 w 1487372"/>
                <a:gd name="connsiteY22" fmla="*/ 1364381 h 1535993"/>
                <a:gd name="connsiteX23" fmla="*/ 617220 w 1487372"/>
                <a:gd name="connsiteY23" fmla="*/ 1265321 h 1535993"/>
                <a:gd name="connsiteX24" fmla="*/ 647700 w 1487372"/>
                <a:gd name="connsiteY24" fmla="*/ 1211981 h 1535993"/>
                <a:gd name="connsiteX25" fmla="*/ 617220 w 1487372"/>
                <a:gd name="connsiteY25" fmla="*/ 1067201 h 1535993"/>
                <a:gd name="connsiteX26" fmla="*/ 525780 w 1487372"/>
                <a:gd name="connsiteY26" fmla="*/ 1074821 h 1535993"/>
                <a:gd name="connsiteX27" fmla="*/ 502920 w 1487372"/>
                <a:gd name="connsiteY27" fmla="*/ 1227221 h 1535993"/>
                <a:gd name="connsiteX28" fmla="*/ 381000 w 1487372"/>
                <a:gd name="connsiteY28" fmla="*/ 1189121 h 1535993"/>
                <a:gd name="connsiteX29" fmla="*/ 289560 w 1487372"/>
                <a:gd name="connsiteY29" fmla="*/ 1196741 h 1535993"/>
                <a:gd name="connsiteX30" fmla="*/ 274320 w 1487372"/>
                <a:gd name="connsiteY30" fmla="*/ 1272941 h 1535993"/>
                <a:gd name="connsiteX31" fmla="*/ 83820 w 1487372"/>
                <a:gd name="connsiteY31" fmla="*/ 1349141 h 1535993"/>
                <a:gd name="connsiteX32" fmla="*/ 69068 w 1487372"/>
                <a:gd name="connsiteY32" fmla="*/ 1535993 h 1535993"/>
                <a:gd name="connsiteX33" fmla="*/ 0 w 1487372"/>
                <a:gd name="connsiteY33" fmla="*/ 1323474 h 1535993"/>
                <a:gd name="connsiteX34" fmla="*/ 144380 w 1487372"/>
                <a:gd name="connsiteY34" fmla="*/ 938463 h 1535993"/>
                <a:gd name="connsiteX35" fmla="*/ 264696 w 1487372"/>
                <a:gd name="connsiteY35" fmla="*/ 697832 h 1535993"/>
                <a:gd name="connsiteX36" fmla="*/ 216568 w 1487372"/>
                <a:gd name="connsiteY36" fmla="*/ 433137 h 1535993"/>
                <a:gd name="connsiteX37" fmla="*/ 264696 w 1487372"/>
                <a:gd name="connsiteY37" fmla="*/ 288758 h 1535993"/>
                <a:gd name="connsiteX38" fmla="*/ 433136 w 1487372"/>
                <a:gd name="connsiteY38" fmla="*/ 505326 h 1535993"/>
                <a:gd name="connsiteX39" fmla="*/ 529388 w 1487372"/>
                <a:gd name="connsiteY39" fmla="*/ 457200 h 1535993"/>
                <a:gd name="connsiteX40" fmla="*/ 721896 w 1487372"/>
                <a:gd name="connsiteY40" fmla="*/ 505326 h 1535993"/>
                <a:gd name="connsiteX41" fmla="*/ 938464 w 1487372"/>
                <a:gd name="connsiteY41" fmla="*/ 264695 h 1535993"/>
                <a:gd name="connsiteX42" fmla="*/ 986588 w 1487372"/>
                <a:gd name="connsiteY42" fmla="*/ 24063 h 1535993"/>
                <a:gd name="connsiteX43" fmla="*/ 1179096 w 1487372"/>
                <a:gd name="connsiteY43" fmla="*/ 0 h 1535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487372" h="1535993">
                  <a:moveTo>
                    <a:pt x="1179096" y="0"/>
                  </a:moveTo>
                  <a:lnTo>
                    <a:pt x="1275348" y="168442"/>
                  </a:lnTo>
                  <a:lnTo>
                    <a:pt x="1371600" y="336884"/>
                  </a:lnTo>
                  <a:lnTo>
                    <a:pt x="1443788" y="505326"/>
                  </a:lnTo>
                  <a:lnTo>
                    <a:pt x="1487372" y="540194"/>
                  </a:lnTo>
                  <a:lnTo>
                    <a:pt x="1394460" y="686201"/>
                  </a:lnTo>
                  <a:lnTo>
                    <a:pt x="1264920" y="701441"/>
                  </a:lnTo>
                  <a:lnTo>
                    <a:pt x="1211580" y="815741"/>
                  </a:lnTo>
                  <a:lnTo>
                    <a:pt x="1257300" y="907181"/>
                  </a:lnTo>
                  <a:lnTo>
                    <a:pt x="1211580" y="975761"/>
                  </a:lnTo>
                  <a:lnTo>
                    <a:pt x="1310640" y="1036721"/>
                  </a:lnTo>
                  <a:lnTo>
                    <a:pt x="1295400" y="1082441"/>
                  </a:lnTo>
                  <a:lnTo>
                    <a:pt x="1333500" y="1128161"/>
                  </a:lnTo>
                  <a:lnTo>
                    <a:pt x="1318260" y="1219601"/>
                  </a:lnTo>
                  <a:lnTo>
                    <a:pt x="1127760" y="1265321"/>
                  </a:lnTo>
                  <a:lnTo>
                    <a:pt x="1036320" y="1394861"/>
                  </a:lnTo>
                  <a:lnTo>
                    <a:pt x="1013460" y="1486301"/>
                  </a:lnTo>
                  <a:lnTo>
                    <a:pt x="861060" y="1448201"/>
                  </a:lnTo>
                  <a:lnTo>
                    <a:pt x="838200" y="1417721"/>
                  </a:lnTo>
                  <a:lnTo>
                    <a:pt x="762000" y="1410101"/>
                  </a:lnTo>
                  <a:lnTo>
                    <a:pt x="784860" y="1356761"/>
                  </a:lnTo>
                  <a:lnTo>
                    <a:pt x="731520" y="1341521"/>
                  </a:lnTo>
                  <a:lnTo>
                    <a:pt x="685800" y="1364381"/>
                  </a:lnTo>
                  <a:lnTo>
                    <a:pt x="617220" y="1265321"/>
                  </a:lnTo>
                  <a:lnTo>
                    <a:pt x="647700" y="1211981"/>
                  </a:lnTo>
                  <a:lnTo>
                    <a:pt x="617220" y="1067201"/>
                  </a:lnTo>
                  <a:lnTo>
                    <a:pt x="525780" y="1074821"/>
                  </a:lnTo>
                  <a:lnTo>
                    <a:pt x="502920" y="1227221"/>
                  </a:lnTo>
                  <a:lnTo>
                    <a:pt x="381000" y="1189121"/>
                  </a:lnTo>
                  <a:lnTo>
                    <a:pt x="289560" y="1196741"/>
                  </a:lnTo>
                  <a:lnTo>
                    <a:pt x="274320" y="1272941"/>
                  </a:lnTo>
                  <a:lnTo>
                    <a:pt x="83820" y="1349141"/>
                  </a:lnTo>
                  <a:lnTo>
                    <a:pt x="69068" y="1535993"/>
                  </a:lnTo>
                  <a:lnTo>
                    <a:pt x="0" y="1323474"/>
                  </a:lnTo>
                  <a:lnTo>
                    <a:pt x="144380" y="938463"/>
                  </a:lnTo>
                  <a:lnTo>
                    <a:pt x="264696" y="697832"/>
                  </a:lnTo>
                  <a:lnTo>
                    <a:pt x="216568" y="433137"/>
                  </a:lnTo>
                  <a:lnTo>
                    <a:pt x="264696" y="288758"/>
                  </a:lnTo>
                  <a:lnTo>
                    <a:pt x="433136" y="505326"/>
                  </a:lnTo>
                  <a:lnTo>
                    <a:pt x="529388" y="457200"/>
                  </a:lnTo>
                  <a:lnTo>
                    <a:pt x="721896" y="505326"/>
                  </a:lnTo>
                  <a:lnTo>
                    <a:pt x="938464" y="264695"/>
                  </a:lnTo>
                  <a:lnTo>
                    <a:pt x="986588" y="24063"/>
                  </a:lnTo>
                  <a:lnTo>
                    <a:pt x="11790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D1484367-9B44-C3E7-3697-9C766D257CC8}"/>
                </a:ext>
              </a:extLst>
            </p:cNvPr>
            <p:cNvSpPr/>
            <p:nvPr/>
          </p:nvSpPr>
          <p:spPr>
            <a:xfrm>
              <a:off x="7825850" y="2681338"/>
              <a:ext cx="612503" cy="629183"/>
            </a:xfrm>
            <a:custGeom>
              <a:avLst/>
              <a:gdLst>
                <a:gd name="connsiteX0" fmla="*/ 2372320 w 2372320"/>
                <a:gd name="connsiteY0" fmla="*/ 0 h 2436926"/>
                <a:gd name="connsiteX1" fmla="*/ 2358240 w 2372320"/>
                <a:gd name="connsiteY1" fmla="*/ 356666 h 2436926"/>
                <a:gd name="connsiteX2" fmla="*/ 2236320 w 2372320"/>
                <a:gd name="connsiteY2" fmla="*/ 455726 h 2436926"/>
                <a:gd name="connsiteX3" fmla="*/ 2205840 w 2372320"/>
                <a:gd name="connsiteY3" fmla="*/ 608126 h 2436926"/>
                <a:gd name="connsiteX4" fmla="*/ 1954380 w 2372320"/>
                <a:gd name="connsiteY4" fmla="*/ 851966 h 2436926"/>
                <a:gd name="connsiteX5" fmla="*/ 1680060 w 2372320"/>
                <a:gd name="connsiteY5" fmla="*/ 1156766 h 2436926"/>
                <a:gd name="connsiteX6" fmla="*/ 1550520 w 2372320"/>
                <a:gd name="connsiteY6" fmla="*/ 1255826 h 2436926"/>
                <a:gd name="connsiteX7" fmla="*/ 1520040 w 2372320"/>
                <a:gd name="connsiteY7" fmla="*/ 1377746 h 2436926"/>
                <a:gd name="connsiteX8" fmla="*/ 1413360 w 2372320"/>
                <a:gd name="connsiteY8" fmla="*/ 1408226 h 2436926"/>
                <a:gd name="connsiteX9" fmla="*/ 1329540 w 2372320"/>
                <a:gd name="connsiteY9" fmla="*/ 1667306 h 2436926"/>
                <a:gd name="connsiteX10" fmla="*/ 1131420 w 2372320"/>
                <a:gd name="connsiteY10" fmla="*/ 1804466 h 2436926"/>
                <a:gd name="connsiteX11" fmla="*/ 979020 w 2372320"/>
                <a:gd name="connsiteY11" fmla="*/ 1964486 h 2436926"/>
                <a:gd name="connsiteX12" fmla="*/ 1062840 w 2372320"/>
                <a:gd name="connsiteY12" fmla="*/ 2033066 h 2436926"/>
                <a:gd name="connsiteX13" fmla="*/ 963780 w 2372320"/>
                <a:gd name="connsiteY13" fmla="*/ 2185466 h 2436926"/>
                <a:gd name="connsiteX14" fmla="*/ 963780 w 2372320"/>
                <a:gd name="connsiteY14" fmla="*/ 2307386 h 2436926"/>
                <a:gd name="connsiteX15" fmla="*/ 857100 w 2372320"/>
                <a:gd name="connsiteY15" fmla="*/ 2261666 h 2436926"/>
                <a:gd name="connsiteX16" fmla="*/ 803760 w 2372320"/>
                <a:gd name="connsiteY16" fmla="*/ 2284526 h 2436926"/>
                <a:gd name="connsiteX17" fmla="*/ 803760 w 2372320"/>
                <a:gd name="connsiteY17" fmla="*/ 2398826 h 2436926"/>
                <a:gd name="connsiteX18" fmla="*/ 704700 w 2372320"/>
                <a:gd name="connsiteY18" fmla="*/ 2436926 h 2436926"/>
                <a:gd name="connsiteX19" fmla="*/ 521820 w 2372320"/>
                <a:gd name="connsiteY19" fmla="*/ 2436926 h 2436926"/>
                <a:gd name="connsiteX20" fmla="*/ 239880 w 2372320"/>
                <a:gd name="connsiteY20" fmla="*/ 2132126 h 2436926"/>
                <a:gd name="connsiteX21" fmla="*/ 186540 w 2372320"/>
                <a:gd name="connsiteY21" fmla="*/ 1918766 h 2436926"/>
                <a:gd name="connsiteX22" fmla="*/ 34140 w 2372320"/>
                <a:gd name="connsiteY22" fmla="*/ 1918766 h 2436926"/>
                <a:gd name="connsiteX23" fmla="*/ 0 w 2372320"/>
                <a:gd name="connsiteY23" fmla="*/ 1735485 h 2436926"/>
                <a:gd name="connsiteX24" fmla="*/ 340544 w 2372320"/>
                <a:gd name="connsiteY24" fmla="*/ 1735485 h 2436926"/>
                <a:gd name="connsiteX25" fmla="*/ 725556 w 2372320"/>
                <a:gd name="connsiteY25" fmla="*/ 1711422 h 2436926"/>
                <a:gd name="connsiteX26" fmla="*/ 966188 w 2372320"/>
                <a:gd name="connsiteY26" fmla="*/ 1518917 h 2436926"/>
                <a:gd name="connsiteX27" fmla="*/ 1206820 w 2372320"/>
                <a:gd name="connsiteY27" fmla="*/ 1278285 h 2436926"/>
                <a:gd name="connsiteX28" fmla="*/ 1399324 w 2372320"/>
                <a:gd name="connsiteY28" fmla="*/ 989527 h 2436926"/>
                <a:gd name="connsiteX29" fmla="*/ 2000900 w 2372320"/>
                <a:gd name="connsiteY29" fmla="*/ 556390 h 2436926"/>
                <a:gd name="connsiteX30" fmla="*/ 2049028 w 2372320"/>
                <a:gd name="connsiteY30" fmla="*/ 387948 h 2436926"/>
                <a:gd name="connsiteX31" fmla="*/ 2372320 w 2372320"/>
                <a:gd name="connsiteY31" fmla="*/ 0 h 243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72320" h="2436926">
                  <a:moveTo>
                    <a:pt x="2372320" y="0"/>
                  </a:moveTo>
                  <a:lnTo>
                    <a:pt x="2358240" y="356666"/>
                  </a:lnTo>
                  <a:lnTo>
                    <a:pt x="2236320" y="455726"/>
                  </a:lnTo>
                  <a:lnTo>
                    <a:pt x="2205840" y="608126"/>
                  </a:lnTo>
                  <a:lnTo>
                    <a:pt x="1954380" y="851966"/>
                  </a:lnTo>
                  <a:lnTo>
                    <a:pt x="1680060" y="1156766"/>
                  </a:lnTo>
                  <a:lnTo>
                    <a:pt x="1550520" y="1255826"/>
                  </a:lnTo>
                  <a:lnTo>
                    <a:pt x="1520040" y="1377746"/>
                  </a:lnTo>
                  <a:lnTo>
                    <a:pt x="1413360" y="1408226"/>
                  </a:lnTo>
                  <a:lnTo>
                    <a:pt x="1329540" y="1667306"/>
                  </a:lnTo>
                  <a:lnTo>
                    <a:pt x="1131420" y="1804466"/>
                  </a:lnTo>
                  <a:lnTo>
                    <a:pt x="979020" y="1964486"/>
                  </a:lnTo>
                  <a:lnTo>
                    <a:pt x="1062840" y="2033066"/>
                  </a:lnTo>
                  <a:lnTo>
                    <a:pt x="963780" y="2185466"/>
                  </a:lnTo>
                  <a:lnTo>
                    <a:pt x="963780" y="2307386"/>
                  </a:lnTo>
                  <a:lnTo>
                    <a:pt x="857100" y="2261666"/>
                  </a:lnTo>
                  <a:lnTo>
                    <a:pt x="803760" y="2284526"/>
                  </a:lnTo>
                  <a:lnTo>
                    <a:pt x="803760" y="2398826"/>
                  </a:lnTo>
                  <a:lnTo>
                    <a:pt x="704700" y="2436926"/>
                  </a:lnTo>
                  <a:lnTo>
                    <a:pt x="521820" y="2436926"/>
                  </a:lnTo>
                  <a:lnTo>
                    <a:pt x="239880" y="2132126"/>
                  </a:lnTo>
                  <a:lnTo>
                    <a:pt x="186540" y="1918766"/>
                  </a:lnTo>
                  <a:lnTo>
                    <a:pt x="34140" y="1918766"/>
                  </a:lnTo>
                  <a:lnTo>
                    <a:pt x="0" y="1735485"/>
                  </a:lnTo>
                  <a:lnTo>
                    <a:pt x="340544" y="1735485"/>
                  </a:lnTo>
                  <a:lnTo>
                    <a:pt x="725556" y="1711422"/>
                  </a:lnTo>
                  <a:lnTo>
                    <a:pt x="966188" y="1518917"/>
                  </a:lnTo>
                  <a:lnTo>
                    <a:pt x="1206820" y="1278285"/>
                  </a:lnTo>
                  <a:lnTo>
                    <a:pt x="1399324" y="989527"/>
                  </a:lnTo>
                  <a:lnTo>
                    <a:pt x="2000900" y="556390"/>
                  </a:lnTo>
                  <a:lnTo>
                    <a:pt x="2049028" y="387948"/>
                  </a:lnTo>
                  <a:lnTo>
                    <a:pt x="237232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6AF1B4F-27D5-118A-FAF4-A361E301BE3F}"/>
                </a:ext>
              </a:extLst>
            </p:cNvPr>
            <p:cNvSpPr/>
            <p:nvPr/>
          </p:nvSpPr>
          <p:spPr>
            <a:xfrm>
              <a:off x="8342251" y="3719635"/>
              <a:ext cx="478593" cy="225390"/>
            </a:xfrm>
            <a:custGeom>
              <a:avLst/>
              <a:gdLst>
                <a:gd name="connsiteX0" fmla="*/ 1324276 w 1853664"/>
                <a:gd name="connsiteY0" fmla="*/ 0 h 872973"/>
                <a:gd name="connsiteX1" fmla="*/ 1588972 w 1853664"/>
                <a:gd name="connsiteY1" fmla="*/ 24063 h 872973"/>
                <a:gd name="connsiteX2" fmla="*/ 1853664 w 1853664"/>
                <a:gd name="connsiteY2" fmla="*/ 24063 h 872973"/>
                <a:gd name="connsiteX3" fmla="*/ 1588972 w 1853664"/>
                <a:gd name="connsiteY3" fmla="*/ 264695 h 872973"/>
                <a:gd name="connsiteX4" fmla="*/ 1228024 w 1853664"/>
                <a:gd name="connsiteY4" fmla="*/ 336884 h 872973"/>
                <a:gd name="connsiteX5" fmla="*/ 1083644 w 1853664"/>
                <a:gd name="connsiteY5" fmla="*/ 505326 h 872973"/>
                <a:gd name="connsiteX6" fmla="*/ 1059580 w 1853664"/>
                <a:gd name="connsiteY6" fmla="*/ 721895 h 872973"/>
                <a:gd name="connsiteX7" fmla="*/ 915204 w 1853664"/>
                <a:gd name="connsiteY7" fmla="*/ 866274 h 872973"/>
                <a:gd name="connsiteX8" fmla="*/ 433940 w 1853664"/>
                <a:gd name="connsiteY8" fmla="*/ 866274 h 872973"/>
                <a:gd name="connsiteX9" fmla="*/ 411612 w 1853664"/>
                <a:gd name="connsiteY9" fmla="*/ 872973 h 872973"/>
                <a:gd name="connsiteX10" fmla="*/ 320040 w 1853664"/>
                <a:gd name="connsiteY10" fmla="*/ 739541 h 872973"/>
                <a:gd name="connsiteX11" fmla="*/ 160020 w 1853664"/>
                <a:gd name="connsiteY11" fmla="*/ 663341 h 872973"/>
                <a:gd name="connsiteX12" fmla="*/ 53340 w 1853664"/>
                <a:gd name="connsiteY12" fmla="*/ 762401 h 872973"/>
                <a:gd name="connsiteX13" fmla="*/ 0 w 1853664"/>
                <a:gd name="connsiteY13" fmla="*/ 541421 h 872973"/>
                <a:gd name="connsiteX14" fmla="*/ 83820 w 1853664"/>
                <a:gd name="connsiteY14" fmla="*/ 442361 h 872973"/>
                <a:gd name="connsiteX15" fmla="*/ 182880 w 1853664"/>
                <a:gd name="connsiteY15" fmla="*/ 442361 h 872973"/>
                <a:gd name="connsiteX16" fmla="*/ 175260 w 1853664"/>
                <a:gd name="connsiteY16" fmla="*/ 267101 h 872973"/>
                <a:gd name="connsiteX17" fmla="*/ 299808 w 1853664"/>
                <a:gd name="connsiteY17" fmla="*/ 165906 h 872973"/>
                <a:gd name="connsiteX18" fmla="*/ 313624 w 1853664"/>
                <a:gd name="connsiteY18" fmla="*/ 216568 h 872973"/>
                <a:gd name="connsiteX19" fmla="*/ 602380 w 1853664"/>
                <a:gd name="connsiteY19" fmla="*/ 360947 h 872973"/>
                <a:gd name="connsiteX20" fmla="*/ 939264 w 1853664"/>
                <a:gd name="connsiteY20" fmla="*/ 457200 h 872973"/>
                <a:gd name="connsiteX21" fmla="*/ 1083644 w 1853664"/>
                <a:gd name="connsiteY21" fmla="*/ 240632 h 872973"/>
                <a:gd name="connsiteX22" fmla="*/ 1324276 w 1853664"/>
                <a:gd name="connsiteY22" fmla="*/ 0 h 87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53664" h="872973">
                  <a:moveTo>
                    <a:pt x="1324276" y="0"/>
                  </a:moveTo>
                  <a:lnTo>
                    <a:pt x="1588972" y="24063"/>
                  </a:lnTo>
                  <a:lnTo>
                    <a:pt x="1853664" y="24063"/>
                  </a:lnTo>
                  <a:lnTo>
                    <a:pt x="1588972" y="264695"/>
                  </a:lnTo>
                  <a:lnTo>
                    <a:pt x="1228024" y="336884"/>
                  </a:lnTo>
                  <a:lnTo>
                    <a:pt x="1083644" y="505326"/>
                  </a:lnTo>
                  <a:lnTo>
                    <a:pt x="1059580" y="721895"/>
                  </a:lnTo>
                  <a:lnTo>
                    <a:pt x="915204" y="866274"/>
                  </a:lnTo>
                  <a:lnTo>
                    <a:pt x="433940" y="866274"/>
                  </a:lnTo>
                  <a:lnTo>
                    <a:pt x="411612" y="872973"/>
                  </a:lnTo>
                  <a:lnTo>
                    <a:pt x="320040" y="739541"/>
                  </a:lnTo>
                  <a:lnTo>
                    <a:pt x="160020" y="663341"/>
                  </a:lnTo>
                  <a:lnTo>
                    <a:pt x="53340" y="762401"/>
                  </a:lnTo>
                  <a:lnTo>
                    <a:pt x="0" y="541421"/>
                  </a:lnTo>
                  <a:lnTo>
                    <a:pt x="83820" y="442361"/>
                  </a:lnTo>
                  <a:lnTo>
                    <a:pt x="182880" y="442361"/>
                  </a:lnTo>
                  <a:lnTo>
                    <a:pt x="175260" y="267101"/>
                  </a:lnTo>
                  <a:lnTo>
                    <a:pt x="299808" y="165906"/>
                  </a:lnTo>
                  <a:lnTo>
                    <a:pt x="313624" y="216568"/>
                  </a:lnTo>
                  <a:lnTo>
                    <a:pt x="602380" y="360947"/>
                  </a:lnTo>
                  <a:lnTo>
                    <a:pt x="939264" y="457200"/>
                  </a:lnTo>
                  <a:lnTo>
                    <a:pt x="1083644" y="240632"/>
                  </a:lnTo>
                  <a:lnTo>
                    <a:pt x="132427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3C70775-435C-EFD0-4B6D-6C486E441F90}"/>
                </a:ext>
              </a:extLst>
            </p:cNvPr>
            <p:cNvSpPr/>
            <p:nvPr/>
          </p:nvSpPr>
          <p:spPr>
            <a:xfrm>
              <a:off x="4489564" y="3725847"/>
              <a:ext cx="225703" cy="190630"/>
            </a:xfrm>
            <a:custGeom>
              <a:avLst/>
              <a:gdLst>
                <a:gd name="connsiteX0" fmla="*/ 412780 w 874184"/>
                <a:gd name="connsiteY0" fmla="*/ 0 h 738338"/>
                <a:gd name="connsiteX1" fmla="*/ 570192 w 874184"/>
                <a:gd name="connsiteY1" fmla="*/ 86226 h 738338"/>
                <a:gd name="connsiteX2" fmla="*/ 701536 w 874184"/>
                <a:gd name="connsiteY2" fmla="*/ 288758 h 738338"/>
                <a:gd name="connsiteX3" fmla="*/ 874184 w 874184"/>
                <a:gd name="connsiteY3" fmla="*/ 403856 h 738338"/>
                <a:gd name="connsiteX4" fmla="*/ 817440 w 874184"/>
                <a:gd name="connsiteY4" fmla="*/ 448778 h 738338"/>
                <a:gd name="connsiteX5" fmla="*/ 733620 w 874184"/>
                <a:gd name="connsiteY5" fmla="*/ 593558 h 738338"/>
                <a:gd name="connsiteX6" fmla="*/ 604080 w 874184"/>
                <a:gd name="connsiteY6" fmla="*/ 624038 h 738338"/>
                <a:gd name="connsiteX7" fmla="*/ 596460 w 874184"/>
                <a:gd name="connsiteY7" fmla="*/ 738338 h 738338"/>
                <a:gd name="connsiteX8" fmla="*/ 413580 w 874184"/>
                <a:gd name="connsiteY8" fmla="*/ 684998 h 738338"/>
                <a:gd name="connsiteX9" fmla="*/ 390720 w 874184"/>
                <a:gd name="connsiteY9" fmla="*/ 585938 h 738338"/>
                <a:gd name="connsiteX10" fmla="*/ 284040 w 874184"/>
                <a:gd name="connsiteY10" fmla="*/ 662138 h 738338"/>
                <a:gd name="connsiteX11" fmla="*/ 146880 w 874184"/>
                <a:gd name="connsiteY11" fmla="*/ 616418 h 738338"/>
                <a:gd name="connsiteX12" fmla="*/ 85920 w 874184"/>
                <a:gd name="connsiteY12" fmla="*/ 509738 h 738338"/>
                <a:gd name="connsiteX13" fmla="*/ 0 w 874184"/>
                <a:gd name="connsiteY13" fmla="*/ 448879 h 738338"/>
                <a:gd name="connsiteX14" fmla="*/ 27768 w 874184"/>
                <a:gd name="connsiteY14" fmla="*/ 240632 h 738338"/>
                <a:gd name="connsiteX15" fmla="*/ 340588 w 874184"/>
                <a:gd name="connsiteY15" fmla="*/ 192505 h 738338"/>
                <a:gd name="connsiteX16" fmla="*/ 412780 w 874184"/>
                <a:gd name="connsiteY16" fmla="*/ 0 h 73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4184" h="738338">
                  <a:moveTo>
                    <a:pt x="412780" y="0"/>
                  </a:moveTo>
                  <a:lnTo>
                    <a:pt x="570192" y="86226"/>
                  </a:lnTo>
                  <a:lnTo>
                    <a:pt x="701536" y="288758"/>
                  </a:lnTo>
                  <a:lnTo>
                    <a:pt x="874184" y="403856"/>
                  </a:lnTo>
                  <a:lnTo>
                    <a:pt x="817440" y="448778"/>
                  </a:lnTo>
                  <a:lnTo>
                    <a:pt x="733620" y="593558"/>
                  </a:lnTo>
                  <a:lnTo>
                    <a:pt x="604080" y="624038"/>
                  </a:lnTo>
                  <a:lnTo>
                    <a:pt x="596460" y="738338"/>
                  </a:lnTo>
                  <a:lnTo>
                    <a:pt x="413580" y="684998"/>
                  </a:lnTo>
                  <a:lnTo>
                    <a:pt x="390720" y="585938"/>
                  </a:lnTo>
                  <a:lnTo>
                    <a:pt x="284040" y="662138"/>
                  </a:lnTo>
                  <a:lnTo>
                    <a:pt x="146880" y="616418"/>
                  </a:lnTo>
                  <a:lnTo>
                    <a:pt x="85920" y="509738"/>
                  </a:lnTo>
                  <a:lnTo>
                    <a:pt x="0" y="448879"/>
                  </a:lnTo>
                  <a:lnTo>
                    <a:pt x="27768" y="240632"/>
                  </a:lnTo>
                  <a:lnTo>
                    <a:pt x="340588" y="192505"/>
                  </a:lnTo>
                  <a:lnTo>
                    <a:pt x="41278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27939DC0-88FC-DA27-7C09-C3240610207F}"/>
                </a:ext>
              </a:extLst>
            </p:cNvPr>
            <p:cNvSpPr/>
            <p:nvPr/>
          </p:nvSpPr>
          <p:spPr>
            <a:xfrm>
              <a:off x="6660886" y="5014279"/>
              <a:ext cx="213406" cy="270982"/>
            </a:xfrm>
            <a:custGeom>
              <a:avLst/>
              <a:gdLst>
                <a:gd name="connsiteX0" fmla="*/ 355228 w 826556"/>
                <a:gd name="connsiteY0" fmla="*/ 0 h 1049555"/>
                <a:gd name="connsiteX1" fmla="*/ 560968 w 826556"/>
                <a:gd name="connsiteY1" fmla="*/ 106680 h 1049555"/>
                <a:gd name="connsiteX2" fmla="*/ 637168 w 826556"/>
                <a:gd name="connsiteY2" fmla="*/ 68580 h 1049555"/>
                <a:gd name="connsiteX3" fmla="*/ 826556 w 826556"/>
                <a:gd name="connsiteY3" fmla="*/ 143093 h 1049555"/>
                <a:gd name="connsiteX4" fmla="*/ 737832 w 826556"/>
                <a:gd name="connsiteY4" fmla="*/ 520165 h 1049555"/>
                <a:gd name="connsiteX5" fmla="*/ 617516 w 826556"/>
                <a:gd name="connsiteY5" fmla="*/ 736734 h 1049555"/>
                <a:gd name="connsiteX6" fmla="*/ 545328 w 826556"/>
                <a:gd name="connsiteY6" fmla="*/ 1049555 h 1049555"/>
                <a:gd name="connsiteX7" fmla="*/ 328760 w 826556"/>
                <a:gd name="connsiteY7" fmla="*/ 929239 h 1049555"/>
                <a:gd name="connsiteX8" fmla="*/ 179416 w 826556"/>
                <a:gd name="connsiteY8" fmla="*/ 679441 h 1049555"/>
                <a:gd name="connsiteX9" fmla="*/ 0 w 826556"/>
                <a:gd name="connsiteY9" fmla="*/ 503226 h 1049555"/>
                <a:gd name="connsiteX10" fmla="*/ 19948 w 826556"/>
                <a:gd name="connsiteY10" fmla="*/ 441960 h 1049555"/>
                <a:gd name="connsiteX11" fmla="*/ 271408 w 826556"/>
                <a:gd name="connsiteY11" fmla="*/ 449580 h 1049555"/>
                <a:gd name="connsiteX12" fmla="*/ 378088 w 826556"/>
                <a:gd name="connsiteY12" fmla="*/ 358140 h 1049555"/>
                <a:gd name="connsiteX13" fmla="*/ 317128 w 826556"/>
                <a:gd name="connsiteY13" fmla="*/ 297180 h 1049555"/>
                <a:gd name="connsiteX14" fmla="*/ 339988 w 826556"/>
                <a:gd name="connsiteY14" fmla="*/ 152400 h 1049555"/>
                <a:gd name="connsiteX15" fmla="*/ 286648 w 826556"/>
                <a:gd name="connsiteY15" fmla="*/ 91440 h 1049555"/>
                <a:gd name="connsiteX16" fmla="*/ 355228 w 826556"/>
                <a:gd name="connsiteY16" fmla="*/ 0 h 1049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6556" h="1049555">
                  <a:moveTo>
                    <a:pt x="355228" y="0"/>
                  </a:moveTo>
                  <a:lnTo>
                    <a:pt x="560968" y="106680"/>
                  </a:lnTo>
                  <a:lnTo>
                    <a:pt x="637168" y="68580"/>
                  </a:lnTo>
                  <a:lnTo>
                    <a:pt x="826556" y="143093"/>
                  </a:lnTo>
                  <a:lnTo>
                    <a:pt x="737832" y="520165"/>
                  </a:lnTo>
                  <a:lnTo>
                    <a:pt x="617516" y="736734"/>
                  </a:lnTo>
                  <a:lnTo>
                    <a:pt x="545328" y="1049555"/>
                  </a:lnTo>
                  <a:lnTo>
                    <a:pt x="328760" y="929239"/>
                  </a:lnTo>
                  <a:lnTo>
                    <a:pt x="179416" y="679441"/>
                  </a:lnTo>
                  <a:lnTo>
                    <a:pt x="0" y="503226"/>
                  </a:lnTo>
                  <a:lnTo>
                    <a:pt x="19948" y="441960"/>
                  </a:lnTo>
                  <a:lnTo>
                    <a:pt x="271408" y="449580"/>
                  </a:lnTo>
                  <a:lnTo>
                    <a:pt x="378088" y="358140"/>
                  </a:lnTo>
                  <a:lnTo>
                    <a:pt x="317128" y="297180"/>
                  </a:lnTo>
                  <a:lnTo>
                    <a:pt x="339988" y="152400"/>
                  </a:lnTo>
                  <a:lnTo>
                    <a:pt x="286648" y="91440"/>
                  </a:lnTo>
                  <a:lnTo>
                    <a:pt x="35522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2340777-E8B7-F152-5BFC-440311FEB43A}"/>
                </a:ext>
              </a:extLst>
            </p:cNvPr>
            <p:cNvSpPr/>
            <p:nvPr/>
          </p:nvSpPr>
          <p:spPr>
            <a:xfrm>
              <a:off x="4774857" y="5205264"/>
              <a:ext cx="388027" cy="303658"/>
            </a:xfrm>
            <a:custGeom>
              <a:avLst/>
              <a:gdLst>
                <a:gd name="connsiteX0" fmla="*/ 528144 w 1502888"/>
                <a:gd name="connsiteY0" fmla="*/ 0 h 1176113"/>
                <a:gd name="connsiteX1" fmla="*/ 655332 w 1502888"/>
                <a:gd name="connsiteY1" fmla="*/ 93271 h 1176113"/>
                <a:gd name="connsiteX2" fmla="*/ 727520 w 1502888"/>
                <a:gd name="connsiteY2" fmla="*/ 333903 h 1176113"/>
                <a:gd name="connsiteX3" fmla="*/ 1088468 w 1502888"/>
                <a:gd name="connsiteY3" fmla="*/ 478282 h 1176113"/>
                <a:gd name="connsiteX4" fmla="*/ 1401288 w 1502888"/>
                <a:gd name="connsiteY4" fmla="*/ 646724 h 1176113"/>
                <a:gd name="connsiteX5" fmla="*/ 1502888 w 1502888"/>
                <a:gd name="connsiteY5" fmla="*/ 853362 h 1176113"/>
                <a:gd name="connsiteX6" fmla="*/ 1280972 w 1502888"/>
                <a:gd name="connsiteY6" fmla="*/ 959545 h 1176113"/>
                <a:gd name="connsiteX7" fmla="*/ 1136596 w 1502888"/>
                <a:gd name="connsiteY7" fmla="*/ 1103924 h 1176113"/>
                <a:gd name="connsiteX8" fmla="*/ 775648 w 1502888"/>
                <a:gd name="connsiteY8" fmla="*/ 1176113 h 1176113"/>
                <a:gd name="connsiteX9" fmla="*/ 462824 w 1502888"/>
                <a:gd name="connsiteY9" fmla="*/ 983608 h 1176113"/>
                <a:gd name="connsiteX10" fmla="*/ 77816 w 1502888"/>
                <a:gd name="connsiteY10" fmla="*/ 983608 h 1176113"/>
                <a:gd name="connsiteX11" fmla="*/ 0 w 1502888"/>
                <a:gd name="connsiteY11" fmla="*/ 843542 h 1176113"/>
                <a:gd name="connsiteX12" fmla="*/ 17256 w 1502888"/>
                <a:gd name="connsiteY12" fmla="*/ 662365 h 1176113"/>
                <a:gd name="connsiteX13" fmla="*/ 215376 w 1502888"/>
                <a:gd name="connsiteY13" fmla="*/ 525205 h 1176113"/>
                <a:gd name="connsiteX14" fmla="*/ 268716 w 1502888"/>
                <a:gd name="connsiteY14" fmla="*/ 327085 h 1176113"/>
                <a:gd name="connsiteX15" fmla="*/ 428736 w 1502888"/>
                <a:gd name="connsiteY15" fmla="*/ 205165 h 1176113"/>
                <a:gd name="connsiteX16" fmla="*/ 474456 w 1502888"/>
                <a:gd name="connsiteY16" fmla="*/ 68005 h 1176113"/>
                <a:gd name="connsiteX17" fmla="*/ 528144 w 1502888"/>
                <a:gd name="connsiteY17" fmla="*/ 0 h 117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02888" h="1176113">
                  <a:moveTo>
                    <a:pt x="528144" y="0"/>
                  </a:moveTo>
                  <a:lnTo>
                    <a:pt x="655332" y="93271"/>
                  </a:lnTo>
                  <a:lnTo>
                    <a:pt x="727520" y="333903"/>
                  </a:lnTo>
                  <a:lnTo>
                    <a:pt x="1088468" y="478282"/>
                  </a:lnTo>
                  <a:lnTo>
                    <a:pt x="1401288" y="646724"/>
                  </a:lnTo>
                  <a:lnTo>
                    <a:pt x="1502888" y="853362"/>
                  </a:lnTo>
                  <a:lnTo>
                    <a:pt x="1280972" y="959545"/>
                  </a:lnTo>
                  <a:lnTo>
                    <a:pt x="1136596" y="1103924"/>
                  </a:lnTo>
                  <a:lnTo>
                    <a:pt x="775648" y="1176113"/>
                  </a:lnTo>
                  <a:lnTo>
                    <a:pt x="462824" y="983608"/>
                  </a:lnTo>
                  <a:lnTo>
                    <a:pt x="77816" y="983608"/>
                  </a:lnTo>
                  <a:lnTo>
                    <a:pt x="0" y="843542"/>
                  </a:lnTo>
                  <a:lnTo>
                    <a:pt x="17256" y="662365"/>
                  </a:lnTo>
                  <a:lnTo>
                    <a:pt x="215376" y="525205"/>
                  </a:lnTo>
                  <a:lnTo>
                    <a:pt x="268716" y="327085"/>
                  </a:lnTo>
                  <a:lnTo>
                    <a:pt x="428736" y="205165"/>
                  </a:lnTo>
                  <a:lnTo>
                    <a:pt x="474456" y="68005"/>
                  </a:lnTo>
                  <a:lnTo>
                    <a:pt x="52814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6B81EB7-D3C8-B4AE-34FB-AB35A8DF5830}"/>
                </a:ext>
              </a:extLst>
            </p:cNvPr>
            <p:cNvSpPr/>
            <p:nvPr/>
          </p:nvSpPr>
          <p:spPr>
            <a:xfrm>
              <a:off x="4201630" y="5596555"/>
              <a:ext cx="188863" cy="264031"/>
            </a:xfrm>
            <a:custGeom>
              <a:avLst/>
              <a:gdLst>
                <a:gd name="connsiteX0" fmla="*/ 0 w 731496"/>
                <a:gd name="connsiteY0" fmla="*/ 0 h 1022633"/>
                <a:gd name="connsiteX1" fmla="*/ 309592 w 731496"/>
                <a:gd name="connsiteY1" fmla="*/ 167914 h 1022633"/>
                <a:gd name="connsiteX2" fmla="*/ 545812 w 731496"/>
                <a:gd name="connsiteY2" fmla="*/ 244114 h 1022633"/>
                <a:gd name="connsiteX3" fmla="*/ 591532 w 731496"/>
                <a:gd name="connsiteY3" fmla="*/ 457474 h 1022633"/>
                <a:gd name="connsiteX4" fmla="*/ 576292 w 731496"/>
                <a:gd name="connsiteY4" fmla="*/ 495574 h 1022633"/>
                <a:gd name="connsiteX5" fmla="*/ 652492 w 731496"/>
                <a:gd name="connsiteY5" fmla="*/ 678454 h 1022633"/>
                <a:gd name="connsiteX6" fmla="*/ 731496 w 731496"/>
                <a:gd name="connsiteY6" fmla="*/ 931268 h 1022633"/>
                <a:gd name="connsiteX7" fmla="*/ 691128 w 731496"/>
                <a:gd name="connsiteY7" fmla="*/ 1022633 h 1022633"/>
                <a:gd name="connsiteX8" fmla="*/ 397020 w 731496"/>
                <a:gd name="connsiteY8" fmla="*/ 887803 h 1022633"/>
                <a:gd name="connsiteX9" fmla="*/ 204516 w 731496"/>
                <a:gd name="connsiteY9" fmla="*/ 887803 h 1022633"/>
                <a:gd name="connsiteX10" fmla="*/ 108264 w 731496"/>
                <a:gd name="connsiteY10" fmla="*/ 671235 h 1022633"/>
                <a:gd name="connsiteX11" fmla="*/ 0 w 731496"/>
                <a:gd name="connsiteY11" fmla="*/ 0 h 1022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1496" h="1022633">
                  <a:moveTo>
                    <a:pt x="0" y="0"/>
                  </a:moveTo>
                  <a:lnTo>
                    <a:pt x="309592" y="167914"/>
                  </a:lnTo>
                  <a:lnTo>
                    <a:pt x="545812" y="244114"/>
                  </a:lnTo>
                  <a:lnTo>
                    <a:pt x="591532" y="457474"/>
                  </a:lnTo>
                  <a:lnTo>
                    <a:pt x="576292" y="495574"/>
                  </a:lnTo>
                  <a:lnTo>
                    <a:pt x="652492" y="678454"/>
                  </a:lnTo>
                  <a:lnTo>
                    <a:pt x="731496" y="931268"/>
                  </a:lnTo>
                  <a:lnTo>
                    <a:pt x="691128" y="1022633"/>
                  </a:lnTo>
                  <a:lnTo>
                    <a:pt x="397020" y="887803"/>
                  </a:lnTo>
                  <a:lnTo>
                    <a:pt x="204516" y="887803"/>
                  </a:lnTo>
                  <a:lnTo>
                    <a:pt x="108264" y="671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09D737D-8D2A-4C95-E803-75E2BA4C8583}"/>
                </a:ext>
              </a:extLst>
            </p:cNvPr>
            <p:cNvSpPr/>
            <p:nvPr/>
          </p:nvSpPr>
          <p:spPr>
            <a:xfrm>
              <a:off x="6437820" y="5236594"/>
              <a:ext cx="11286" cy="9837"/>
            </a:xfrm>
            <a:custGeom>
              <a:avLst/>
              <a:gdLst>
                <a:gd name="connsiteX0" fmla="*/ 0 w 43712"/>
                <a:gd name="connsiteY0" fmla="*/ 0 h 38100"/>
                <a:gd name="connsiteX1" fmla="*/ 43712 w 43712"/>
                <a:gd name="connsiteY1" fmla="*/ 32056 h 38100"/>
                <a:gd name="connsiteX2" fmla="*/ 38100 w 43712"/>
                <a:gd name="connsiteY2" fmla="*/ 38100 h 38100"/>
                <a:gd name="connsiteX3" fmla="*/ 0 w 43712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712" h="38100">
                  <a:moveTo>
                    <a:pt x="0" y="0"/>
                  </a:moveTo>
                  <a:lnTo>
                    <a:pt x="43712" y="32056"/>
                  </a:lnTo>
                  <a:lnTo>
                    <a:pt x="381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BEDA118-EE78-FE52-2F5B-8DA9FD8A99E2}"/>
                </a:ext>
              </a:extLst>
            </p:cNvPr>
            <p:cNvSpPr/>
            <p:nvPr/>
          </p:nvSpPr>
          <p:spPr>
            <a:xfrm>
              <a:off x="3744466" y="4936567"/>
              <a:ext cx="137717" cy="211494"/>
            </a:xfrm>
            <a:custGeom>
              <a:avLst/>
              <a:gdLst>
                <a:gd name="connsiteX0" fmla="*/ 533400 w 533400"/>
                <a:gd name="connsiteY0" fmla="*/ 0 h 819150"/>
                <a:gd name="connsiteX1" fmla="*/ 285750 w 533400"/>
                <a:gd name="connsiteY1" fmla="*/ 171450 h 819150"/>
                <a:gd name="connsiteX2" fmla="*/ 95250 w 533400"/>
                <a:gd name="connsiteY2" fmla="*/ 171450 h 819150"/>
                <a:gd name="connsiteX3" fmla="*/ 0 w 533400"/>
                <a:gd name="connsiteY3" fmla="*/ 400050 h 819150"/>
                <a:gd name="connsiteX4" fmla="*/ 95250 w 533400"/>
                <a:gd name="connsiteY4" fmla="*/ 514350 h 819150"/>
                <a:gd name="connsiteX5" fmla="*/ 57150 w 533400"/>
                <a:gd name="connsiteY5" fmla="*/ 666750 h 819150"/>
                <a:gd name="connsiteX6" fmla="*/ 95250 w 533400"/>
                <a:gd name="connsiteY6" fmla="*/ 762000 h 819150"/>
                <a:gd name="connsiteX7" fmla="*/ 266700 w 533400"/>
                <a:gd name="connsiteY7" fmla="*/ 819150 h 819150"/>
                <a:gd name="connsiteX8" fmla="*/ 342900 w 533400"/>
                <a:gd name="connsiteY8" fmla="*/ 609600 h 819150"/>
                <a:gd name="connsiteX9" fmla="*/ 342900 w 533400"/>
                <a:gd name="connsiteY9" fmla="*/ 361950 h 819150"/>
                <a:gd name="connsiteX10" fmla="*/ 476250 w 533400"/>
                <a:gd name="connsiteY10" fmla="*/ 152400 h 819150"/>
                <a:gd name="connsiteX11" fmla="*/ 533400 w 533400"/>
                <a:gd name="connsiteY11" fmla="*/ 0 h 81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819150">
                  <a:moveTo>
                    <a:pt x="533400" y="0"/>
                  </a:moveTo>
                  <a:lnTo>
                    <a:pt x="285750" y="171450"/>
                  </a:lnTo>
                  <a:lnTo>
                    <a:pt x="95250" y="171450"/>
                  </a:lnTo>
                  <a:lnTo>
                    <a:pt x="0" y="400050"/>
                  </a:lnTo>
                  <a:lnTo>
                    <a:pt x="95250" y="514350"/>
                  </a:lnTo>
                  <a:lnTo>
                    <a:pt x="57150" y="666750"/>
                  </a:lnTo>
                  <a:lnTo>
                    <a:pt x="95250" y="762000"/>
                  </a:lnTo>
                  <a:lnTo>
                    <a:pt x="266700" y="819150"/>
                  </a:lnTo>
                  <a:lnTo>
                    <a:pt x="342900" y="609600"/>
                  </a:lnTo>
                  <a:lnTo>
                    <a:pt x="342900" y="361950"/>
                  </a:lnTo>
                  <a:lnTo>
                    <a:pt x="476250" y="152400"/>
                  </a:lnTo>
                  <a:lnTo>
                    <a:pt x="533400" y="0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3E2EFBE-12BA-3C0F-EC99-4BBA3696405B}"/>
                </a:ext>
              </a:extLst>
            </p:cNvPr>
            <p:cNvGrpSpPr/>
            <p:nvPr/>
          </p:nvGrpSpPr>
          <p:grpSpPr>
            <a:xfrm>
              <a:off x="3744466" y="1358770"/>
              <a:ext cx="5076378" cy="4501816"/>
              <a:chOff x="40424100" y="-11285621"/>
              <a:chExt cx="19661605" cy="17436240"/>
            </a:xfrm>
            <a:noFill/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A147862-F4B9-EE32-C0C8-5DD9403D95FC}"/>
                  </a:ext>
                </a:extLst>
              </p:cNvPr>
              <p:cNvSpPr/>
              <p:nvPr/>
            </p:nvSpPr>
            <p:spPr>
              <a:xfrm>
                <a:off x="41533010" y="-11285621"/>
                <a:ext cx="18552695" cy="17436240"/>
              </a:xfrm>
              <a:custGeom>
                <a:avLst/>
                <a:gdLst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41621 w 18552694"/>
                  <a:gd name="connsiteY209" fmla="*/ 9144000 h 17421726"/>
                  <a:gd name="connsiteX210" fmla="*/ 2189747 w 18552694"/>
                  <a:gd name="connsiteY210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384842 w 18552694"/>
                  <a:gd name="connsiteY49" fmla="*/ 15751438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95284 w 18552694"/>
                  <a:gd name="connsiteY86" fmla="*/ 14750716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1987311 w 18552694"/>
                  <a:gd name="connsiteY62" fmla="*/ 12677465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1987311 w 18552694"/>
                  <a:gd name="connsiteY62" fmla="*/ 12677465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0999369 w 18552694"/>
                  <a:gd name="connsiteY159" fmla="*/ 4912393 h 17436240"/>
                  <a:gd name="connsiteX160" fmla="*/ 9793705 w 18552694"/>
                  <a:gd name="connsiteY160" fmla="*/ 4042610 h 17436240"/>
                  <a:gd name="connsiteX161" fmla="*/ 9168063 w 18552694"/>
                  <a:gd name="connsiteY161" fmla="*/ 3344779 h 17436240"/>
                  <a:gd name="connsiteX162" fmla="*/ 8811126 w 18552694"/>
                  <a:gd name="connsiteY162" fmla="*/ 2787316 h 17436240"/>
                  <a:gd name="connsiteX163" fmla="*/ 8542421 w 18552694"/>
                  <a:gd name="connsiteY163" fmla="*/ 2310063 h 17436240"/>
                  <a:gd name="connsiteX164" fmla="*/ 8277726 w 18552694"/>
                  <a:gd name="connsiteY164" fmla="*/ 1949116 h 17436240"/>
                  <a:gd name="connsiteX165" fmla="*/ 7724273 w 18552694"/>
                  <a:gd name="connsiteY165" fmla="*/ 1179095 h 17436240"/>
                  <a:gd name="connsiteX166" fmla="*/ 7363326 w 18552694"/>
                  <a:gd name="connsiteY166" fmla="*/ 794084 h 17436240"/>
                  <a:gd name="connsiteX167" fmla="*/ 7002378 w 18552694"/>
                  <a:gd name="connsiteY167" fmla="*/ 505326 h 17436240"/>
                  <a:gd name="connsiteX168" fmla="*/ 6930189 w 18552694"/>
                  <a:gd name="connsiteY168" fmla="*/ 336884 h 17436240"/>
                  <a:gd name="connsiteX169" fmla="*/ 6833936 w 18552694"/>
                  <a:gd name="connsiteY169" fmla="*/ 168442 h 17436240"/>
                  <a:gd name="connsiteX170" fmla="*/ 6737684 w 18552694"/>
                  <a:gd name="connsiteY170" fmla="*/ 0 h 17436240"/>
                  <a:gd name="connsiteX171" fmla="*/ 6545178 w 18552694"/>
                  <a:gd name="connsiteY171" fmla="*/ 24063 h 17436240"/>
                  <a:gd name="connsiteX172" fmla="*/ 6497052 w 18552694"/>
                  <a:gd name="connsiteY172" fmla="*/ 264695 h 17436240"/>
                  <a:gd name="connsiteX173" fmla="*/ 6280484 w 18552694"/>
                  <a:gd name="connsiteY173" fmla="*/ 505326 h 17436240"/>
                  <a:gd name="connsiteX174" fmla="*/ 6087978 w 18552694"/>
                  <a:gd name="connsiteY174" fmla="*/ 457200 h 17436240"/>
                  <a:gd name="connsiteX175" fmla="*/ 5991726 w 18552694"/>
                  <a:gd name="connsiteY175" fmla="*/ 505326 h 17436240"/>
                  <a:gd name="connsiteX176" fmla="*/ 5823284 w 18552694"/>
                  <a:gd name="connsiteY176" fmla="*/ 288758 h 17436240"/>
                  <a:gd name="connsiteX177" fmla="*/ 5775157 w 18552694"/>
                  <a:gd name="connsiteY177" fmla="*/ 433137 h 17436240"/>
                  <a:gd name="connsiteX178" fmla="*/ 5823284 w 18552694"/>
                  <a:gd name="connsiteY178" fmla="*/ 697832 h 17436240"/>
                  <a:gd name="connsiteX179" fmla="*/ 5702968 w 18552694"/>
                  <a:gd name="connsiteY179" fmla="*/ 938463 h 17436240"/>
                  <a:gd name="connsiteX180" fmla="*/ 5558589 w 18552694"/>
                  <a:gd name="connsiteY180" fmla="*/ 1323474 h 17436240"/>
                  <a:gd name="connsiteX181" fmla="*/ 5871410 w 18552694"/>
                  <a:gd name="connsiteY181" fmla="*/ 2286000 h 17436240"/>
                  <a:gd name="connsiteX182" fmla="*/ 6232357 w 18552694"/>
                  <a:gd name="connsiteY182" fmla="*/ 3609474 h 17436240"/>
                  <a:gd name="connsiteX183" fmla="*/ 6184231 w 18552694"/>
                  <a:gd name="connsiteY183" fmla="*/ 4379495 h 17436240"/>
                  <a:gd name="connsiteX184" fmla="*/ 6112042 w 18552694"/>
                  <a:gd name="connsiteY184" fmla="*/ 4764505 h 17436240"/>
                  <a:gd name="connsiteX185" fmla="*/ 5799221 w 18552694"/>
                  <a:gd name="connsiteY185" fmla="*/ 5173579 h 17436240"/>
                  <a:gd name="connsiteX186" fmla="*/ 5847347 w 18552694"/>
                  <a:gd name="connsiteY186" fmla="*/ 6424863 h 17436240"/>
                  <a:gd name="connsiteX187" fmla="*/ 5751094 w 18552694"/>
                  <a:gd name="connsiteY187" fmla="*/ 6858000 h 17436240"/>
                  <a:gd name="connsiteX188" fmla="*/ 5582652 w 18552694"/>
                  <a:gd name="connsiteY188" fmla="*/ 7146758 h 17436240"/>
                  <a:gd name="connsiteX189" fmla="*/ 5005136 w 18552694"/>
                  <a:gd name="connsiteY189" fmla="*/ 7339263 h 17436240"/>
                  <a:gd name="connsiteX190" fmla="*/ 4836694 w 18552694"/>
                  <a:gd name="connsiteY190" fmla="*/ 7748337 h 17436240"/>
                  <a:gd name="connsiteX191" fmla="*/ 4957010 w 18552694"/>
                  <a:gd name="connsiteY191" fmla="*/ 8205537 h 17436240"/>
                  <a:gd name="connsiteX192" fmla="*/ 4860757 w 18552694"/>
                  <a:gd name="connsiteY192" fmla="*/ 8614610 h 17436240"/>
                  <a:gd name="connsiteX193" fmla="*/ 5077326 w 18552694"/>
                  <a:gd name="connsiteY193" fmla="*/ 8975558 h 17436240"/>
                  <a:gd name="connsiteX194" fmla="*/ 5077326 w 18552694"/>
                  <a:gd name="connsiteY194" fmla="*/ 9408695 h 17436240"/>
                  <a:gd name="connsiteX195" fmla="*/ 4884821 w 18552694"/>
                  <a:gd name="connsiteY195" fmla="*/ 9793705 h 17436240"/>
                  <a:gd name="connsiteX196" fmla="*/ 4307305 w 18552694"/>
                  <a:gd name="connsiteY196" fmla="*/ 10130589 h 17436240"/>
                  <a:gd name="connsiteX197" fmla="*/ 3898231 w 18552694"/>
                  <a:gd name="connsiteY197" fmla="*/ 10010274 h 17436240"/>
                  <a:gd name="connsiteX198" fmla="*/ 3873667 w 18552694"/>
                  <a:gd name="connsiteY198" fmla="*/ 9756107 h 17436240"/>
                  <a:gd name="connsiteX199" fmla="*/ 3609473 w 18552694"/>
                  <a:gd name="connsiteY199" fmla="*/ 9793705 h 17436240"/>
                  <a:gd name="connsiteX200" fmla="*/ 3465094 w 18552694"/>
                  <a:gd name="connsiteY200" fmla="*/ 9889958 h 17436240"/>
                  <a:gd name="connsiteX201" fmla="*/ 3152273 w 18552694"/>
                  <a:gd name="connsiteY201" fmla="*/ 9938084 h 17436240"/>
                  <a:gd name="connsiteX202" fmla="*/ 3056021 w 18552694"/>
                  <a:gd name="connsiteY202" fmla="*/ 9817768 h 17436240"/>
                  <a:gd name="connsiteX203" fmla="*/ 2839452 w 18552694"/>
                  <a:gd name="connsiteY203" fmla="*/ 9673389 h 17436240"/>
                  <a:gd name="connsiteX204" fmla="*/ 2719136 w 18552694"/>
                  <a:gd name="connsiteY204" fmla="*/ 9673389 h 17436240"/>
                  <a:gd name="connsiteX205" fmla="*/ 2695073 w 18552694"/>
                  <a:gd name="connsiteY205" fmla="*/ 9601200 h 17436240"/>
                  <a:gd name="connsiteX206" fmla="*/ 2478505 w 18552694"/>
                  <a:gd name="connsiteY206" fmla="*/ 9456821 h 17436240"/>
                  <a:gd name="connsiteX207" fmla="*/ 2347160 w 18552694"/>
                  <a:gd name="connsiteY207" fmla="*/ 9254289 h 17436240"/>
                  <a:gd name="connsiteX208" fmla="*/ 2189747 w 18552694"/>
                  <a:gd name="connsiteY208" fmla="*/ 9168063 h 1743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</a:cxnLst>
                <a:rect l="l" t="t" r="r" b="b"/>
                <a:pathLst>
                  <a:path w="18552694" h="17436240">
                    <a:moveTo>
                      <a:pt x="2189747" y="9168063"/>
                    </a:moveTo>
                    <a:lnTo>
                      <a:pt x="2117557" y="9360568"/>
                    </a:lnTo>
                    <a:lnTo>
                      <a:pt x="1804736" y="9408695"/>
                    </a:lnTo>
                    <a:lnTo>
                      <a:pt x="1756610" y="9769642"/>
                    </a:lnTo>
                    <a:lnTo>
                      <a:pt x="1804736" y="10034337"/>
                    </a:lnTo>
                    <a:lnTo>
                      <a:pt x="1949115" y="10106526"/>
                    </a:lnTo>
                    <a:lnTo>
                      <a:pt x="2261936" y="10587789"/>
                    </a:lnTo>
                    <a:lnTo>
                      <a:pt x="2334126" y="10684042"/>
                    </a:lnTo>
                    <a:lnTo>
                      <a:pt x="2334126" y="10780295"/>
                    </a:lnTo>
                    <a:lnTo>
                      <a:pt x="2093494" y="10996863"/>
                    </a:lnTo>
                    <a:lnTo>
                      <a:pt x="1732547" y="11333747"/>
                    </a:lnTo>
                    <a:lnTo>
                      <a:pt x="1660357" y="11502189"/>
                    </a:lnTo>
                    <a:lnTo>
                      <a:pt x="1636294" y="11694695"/>
                    </a:lnTo>
                    <a:lnTo>
                      <a:pt x="1515978" y="11718758"/>
                    </a:lnTo>
                    <a:lnTo>
                      <a:pt x="1491915" y="11574379"/>
                    </a:lnTo>
                    <a:lnTo>
                      <a:pt x="1323473" y="11502189"/>
                    </a:lnTo>
                    <a:lnTo>
                      <a:pt x="1130968" y="11790947"/>
                    </a:lnTo>
                    <a:lnTo>
                      <a:pt x="1010652" y="11935326"/>
                    </a:lnTo>
                    <a:lnTo>
                      <a:pt x="890336" y="12103768"/>
                    </a:lnTo>
                    <a:lnTo>
                      <a:pt x="529389" y="12079705"/>
                    </a:lnTo>
                    <a:lnTo>
                      <a:pt x="264694" y="12320337"/>
                    </a:lnTo>
                    <a:lnTo>
                      <a:pt x="192505" y="13138484"/>
                    </a:lnTo>
                    <a:lnTo>
                      <a:pt x="0" y="13571621"/>
                    </a:lnTo>
                    <a:lnTo>
                      <a:pt x="72189" y="13908505"/>
                    </a:lnTo>
                    <a:lnTo>
                      <a:pt x="288757" y="14028821"/>
                    </a:lnTo>
                    <a:lnTo>
                      <a:pt x="433136" y="14389768"/>
                    </a:lnTo>
                    <a:lnTo>
                      <a:pt x="770021" y="14486021"/>
                    </a:lnTo>
                    <a:lnTo>
                      <a:pt x="1058778" y="14726653"/>
                    </a:lnTo>
                    <a:lnTo>
                      <a:pt x="1155031" y="15256042"/>
                    </a:lnTo>
                    <a:lnTo>
                      <a:pt x="1155031" y="15568863"/>
                    </a:lnTo>
                    <a:lnTo>
                      <a:pt x="1010652" y="15761368"/>
                    </a:lnTo>
                    <a:lnTo>
                      <a:pt x="649705" y="16338884"/>
                    </a:lnTo>
                    <a:lnTo>
                      <a:pt x="770021" y="17084842"/>
                    </a:lnTo>
                    <a:lnTo>
                      <a:pt x="866273" y="17301410"/>
                    </a:lnTo>
                    <a:lnTo>
                      <a:pt x="1058778" y="17301410"/>
                    </a:lnTo>
                    <a:lnTo>
                      <a:pt x="1352884" y="17436240"/>
                    </a:lnTo>
                    <a:lnTo>
                      <a:pt x="1540042" y="17012653"/>
                    </a:lnTo>
                    <a:lnTo>
                      <a:pt x="2045368" y="16916400"/>
                    </a:lnTo>
                    <a:lnTo>
                      <a:pt x="2045368" y="16796084"/>
                    </a:lnTo>
                    <a:lnTo>
                      <a:pt x="2045368" y="16218568"/>
                    </a:lnTo>
                    <a:lnTo>
                      <a:pt x="2334126" y="16098253"/>
                    </a:lnTo>
                    <a:lnTo>
                      <a:pt x="2550694" y="15905747"/>
                    </a:lnTo>
                    <a:lnTo>
                      <a:pt x="2695073" y="15713242"/>
                    </a:lnTo>
                    <a:lnTo>
                      <a:pt x="2839452" y="15665116"/>
                    </a:lnTo>
                    <a:lnTo>
                      <a:pt x="2959768" y="15881684"/>
                    </a:lnTo>
                    <a:lnTo>
                      <a:pt x="3344778" y="15881684"/>
                    </a:lnTo>
                    <a:lnTo>
                      <a:pt x="3657600" y="16074189"/>
                    </a:lnTo>
                    <a:lnTo>
                      <a:pt x="4018547" y="16002000"/>
                    </a:lnTo>
                    <a:lnTo>
                      <a:pt x="4162926" y="15857621"/>
                    </a:lnTo>
                    <a:lnTo>
                      <a:pt x="4384842" y="15751438"/>
                    </a:lnTo>
                    <a:lnTo>
                      <a:pt x="4283242" y="15544800"/>
                    </a:lnTo>
                    <a:lnTo>
                      <a:pt x="3970421" y="15376358"/>
                    </a:lnTo>
                    <a:lnTo>
                      <a:pt x="3609473" y="15231979"/>
                    </a:lnTo>
                    <a:lnTo>
                      <a:pt x="3537284" y="14991347"/>
                    </a:lnTo>
                    <a:lnTo>
                      <a:pt x="3176336" y="14726653"/>
                    </a:lnTo>
                    <a:lnTo>
                      <a:pt x="3080084" y="14486021"/>
                    </a:lnTo>
                    <a:lnTo>
                      <a:pt x="2935705" y="14389768"/>
                    </a:lnTo>
                    <a:lnTo>
                      <a:pt x="2478505" y="14461958"/>
                    </a:lnTo>
                    <a:lnTo>
                      <a:pt x="1900989" y="14052884"/>
                    </a:lnTo>
                    <a:lnTo>
                      <a:pt x="1660357" y="13956632"/>
                    </a:lnTo>
                    <a:lnTo>
                      <a:pt x="1540042" y="13740063"/>
                    </a:lnTo>
                    <a:lnTo>
                      <a:pt x="1756610" y="13114421"/>
                    </a:lnTo>
                    <a:lnTo>
                      <a:pt x="1987311" y="12677465"/>
                    </a:lnTo>
                    <a:lnTo>
                      <a:pt x="2310063" y="12488779"/>
                    </a:lnTo>
                    <a:lnTo>
                      <a:pt x="2478505" y="12536905"/>
                    </a:lnTo>
                    <a:lnTo>
                      <a:pt x="2839452" y="12488779"/>
                    </a:lnTo>
                    <a:lnTo>
                      <a:pt x="3152273" y="12681284"/>
                    </a:lnTo>
                    <a:lnTo>
                      <a:pt x="3152273" y="12897853"/>
                    </a:lnTo>
                    <a:lnTo>
                      <a:pt x="3489157" y="13018168"/>
                    </a:lnTo>
                    <a:lnTo>
                      <a:pt x="3585410" y="13547558"/>
                    </a:lnTo>
                    <a:lnTo>
                      <a:pt x="3826042" y="13619747"/>
                    </a:lnTo>
                    <a:lnTo>
                      <a:pt x="4138863" y="13162547"/>
                    </a:lnTo>
                    <a:lnTo>
                      <a:pt x="4307305" y="13114421"/>
                    </a:lnTo>
                    <a:lnTo>
                      <a:pt x="4908884" y="12681284"/>
                    </a:lnTo>
                    <a:lnTo>
                      <a:pt x="5293894" y="12416589"/>
                    </a:lnTo>
                    <a:lnTo>
                      <a:pt x="5727031" y="12320337"/>
                    </a:lnTo>
                    <a:lnTo>
                      <a:pt x="6232357" y="12368463"/>
                    </a:lnTo>
                    <a:lnTo>
                      <a:pt x="6737684" y="12657221"/>
                    </a:lnTo>
                    <a:lnTo>
                      <a:pt x="6954252" y="12921916"/>
                    </a:lnTo>
                    <a:lnTo>
                      <a:pt x="7363326" y="12994105"/>
                    </a:lnTo>
                    <a:lnTo>
                      <a:pt x="7628021" y="13282863"/>
                    </a:lnTo>
                    <a:lnTo>
                      <a:pt x="7940842" y="13547558"/>
                    </a:lnTo>
                    <a:lnTo>
                      <a:pt x="8879305" y="14028821"/>
                    </a:lnTo>
                    <a:lnTo>
                      <a:pt x="9336505" y="14245389"/>
                    </a:lnTo>
                    <a:lnTo>
                      <a:pt x="9721515" y="14413832"/>
                    </a:lnTo>
                    <a:lnTo>
                      <a:pt x="10130589" y="14606337"/>
                    </a:lnTo>
                    <a:lnTo>
                      <a:pt x="10366256" y="14837802"/>
                    </a:lnTo>
                    <a:lnTo>
                      <a:pt x="10515600" y="15087600"/>
                    </a:lnTo>
                    <a:lnTo>
                      <a:pt x="10732168" y="15207916"/>
                    </a:lnTo>
                    <a:lnTo>
                      <a:pt x="10804357" y="14895095"/>
                    </a:lnTo>
                    <a:lnTo>
                      <a:pt x="10924673" y="14678526"/>
                    </a:lnTo>
                    <a:lnTo>
                      <a:pt x="11020926" y="14269453"/>
                    </a:lnTo>
                    <a:lnTo>
                      <a:pt x="10900610" y="13788189"/>
                    </a:lnTo>
                    <a:lnTo>
                      <a:pt x="11117178" y="13138484"/>
                    </a:lnTo>
                    <a:lnTo>
                      <a:pt x="11550315" y="12464716"/>
                    </a:lnTo>
                    <a:lnTo>
                      <a:pt x="12560968" y="11526253"/>
                    </a:lnTo>
                    <a:lnTo>
                      <a:pt x="13090357" y="11044989"/>
                    </a:lnTo>
                    <a:lnTo>
                      <a:pt x="13812252" y="10756232"/>
                    </a:lnTo>
                    <a:lnTo>
                      <a:pt x="14076947" y="10756232"/>
                    </a:lnTo>
                    <a:lnTo>
                      <a:pt x="14221326" y="10924674"/>
                    </a:lnTo>
                    <a:lnTo>
                      <a:pt x="14534147" y="10996863"/>
                    </a:lnTo>
                    <a:lnTo>
                      <a:pt x="14726652" y="10972800"/>
                    </a:lnTo>
                    <a:lnTo>
                      <a:pt x="15376357" y="11044989"/>
                    </a:lnTo>
                    <a:lnTo>
                      <a:pt x="15256042" y="10876547"/>
                    </a:lnTo>
                    <a:lnTo>
                      <a:pt x="15256042" y="10732168"/>
                    </a:lnTo>
                    <a:lnTo>
                      <a:pt x="15376357" y="10587789"/>
                    </a:lnTo>
                    <a:lnTo>
                      <a:pt x="15544800" y="10587789"/>
                    </a:lnTo>
                    <a:lnTo>
                      <a:pt x="15568863" y="10756232"/>
                    </a:lnTo>
                    <a:lnTo>
                      <a:pt x="15857621" y="10828421"/>
                    </a:lnTo>
                    <a:lnTo>
                      <a:pt x="16050126" y="10804358"/>
                    </a:lnTo>
                    <a:lnTo>
                      <a:pt x="16146378" y="10635916"/>
                    </a:lnTo>
                    <a:lnTo>
                      <a:pt x="16555452" y="10491537"/>
                    </a:lnTo>
                    <a:lnTo>
                      <a:pt x="16459200" y="10395284"/>
                    </a:lnTo>
                    <a:lnTo>
                      <a:pt x="16483263" y="10178716"/>
                    </a:lnTo>
                    <a:lnTo>
                      <a:pt x="16651705" y="10154653"/>
                    </a:lnTo>
                    <a:lnTo>
                      <a:pt x="17132968" y="10010274"/>
                    </a:lnTo>
                    <a:lnTo>
                      <a:pt x="17614231" y="10010274"/>
                    </a:lnTo>
                    <a:lnTo>
                      <a:pt x="17758610" y="9865895"/>
                    </a:lnTo>
                    <a:lnTo>
                      <a:pt x="17782673" y="9649326"/>
                    </a:lnTo>
                    <a:lnTo>
                      <a:pt x="17927052" y="9480884"/>
                    </a:lnTo>
                    <a:lnTo>
                      <a:pt x="18288000" y="9408695"/>
                    </a:lnTo>
                    <a:lnTo>
                      <a:pt x="18552694" y="9168063"/>
                    </a:lnTo>
                    <a:lnTo>
                      <a:pt x="18288000" y="9168063"/>
                    </a:lnTo>
                    <a:lnTo>
                      <a:pt x="18023305" y="9144000"/>
                    </a:lnTo>
                    <a:lnTo>
                      <a:pt x="17782673" y="9384632"/>
                    </a:lnTo>
                    <a:lnTo>
                      <a:pt x="17638294" y="9601200"/>
                    </a:lnTo>
                    <a:lnTo>
                      <a:pt x="17301410" y="9504947"/>
                    </a:lnTo>
                    <a:lnTo>
                      <a:pt x="17012652" y="9360568"/>
                    </a:lnTo>
                    <a:lnTo>
                      <a:pt x="16940463" y="9095874"/>
                    </a:lnTo>
                    <a:lnTo>
                      <a:pt x="16940463" y="8975558"/>
                    </a:lnTo>
                    <a:lnTo>
                      <a:pt x="16820147" y="8638674"/>
                    </a:lnTo>
                    <a:lnTo>
                      <a:pt x="16699831" y="8157410"/>
                    </a:lnTo>
                    <a:lnTo>
                      <a:pt x="16531389" y="8013032"/>
                    </a:lnTo>
                    <a:lnTo>
                      <a:pt x="16314821" y="7579895"/>
                    </a:lnTo>
                    <a:lnTo>
                      <a:pt x="16387010" y="7339263"/>
                    </a:lnTo>
                    <a:lnTo>
                      <a:pt x="16387010" y="6954253"/>
                    </a:lnTo>
                    <a:lnTo>
                      <a:pt x="16675768" y="6424863"/>
                    </a:lnTo>
                    <a:lnTo>
                      <a:pt x="16844210" y="6184232"/>
                    </a:lnTo>
                    <a:lnTo>
                      <a:pt x="16844210" y="5967663"/>
                    </a:lnTo>
                    <a:lnTo>
                      <a:pt x="17108905" y="5678905"/>
                    </a:lnTo>
                    <a:lnTo>
                      <a:pt x="17181094" y="5462337"/>
                    </a:lnTo>
                    <a:lnTo>
                      <a:pt x="17157031" y="5245768"/>
                    </a:lnTo>
                    <a:lnTo>
                      <a:pt x="17108905" y="5077326"/>
                    </a:lnTo>
                    <a:lnTo>
                      <a:pt x="16747957" y="5510463"/>
                    </a:lnTo>
                    <a:lnTo>
                      <a:pt x="16699831" y="5678905"/>
                    </a:lnTo>
                    <a:lnTo>
                      <a:pt x="16098252" y="6112042"/>
                    </a:lnTo>
                    <a:lnTo>
                      <a:pt x="15905747" y="6400800"/>
                    </a:lnTo>
                    <a:lnTo>
                      <a:pt x="15665115" y="6641432"/>
                    </a:lnTo>
                    <a:lnTo>
                      <a:pt x="15424484" y="6833937"/>
                    </a:lnTo>
                    <a:lnTo>
                      <a:pt x="15039473" y="6858000"/>
                    </a:lnTo>
                    <a:lnTo>
                      <a:pt x="14582273" y="6858000"/>
                    </a:lnTo>
                    <a:lnTo>
                      <a:pt x="14245389" y="6737684"/>
                    </a:lnTo>
                    <a:lnTo>
                      <a:pt x="13932568" y="6641432"/>
                    </a:lnTo>
                    <a:lnTo>
                      <a:pt x="13740063" y="6400800"/>
                    </a:lnTo>
                    <a:lnTo>
                      <a:pt x="13764126" y="6087979"/>
                    </a:lnTo>
                    <a:lnTo>
                      <a:pt x="13330989" y="5967663"/>
                    </a:lnTo>
                    <a:lnTo>
                      <a:pt x="12344400" y="5775158"/>
                    </a:lnTo>
                    <a:lnTo>
                      <a:pt x="11502189" y="5390147"/>
                    </a:lnTo>
                    <a:lnTo>
                      <a:pt x="11093115" y="5173579"/>
                    </a:lnTo>
                    <a:lnTo>
                      <a:pt x="10999369" y="4912393"/>
                    </a:lnTo>
                    <a:lnTo>
                      <a:pt x="9793705" y="4042610"/>
                    </a:lnTo>
                    <a:lnTo>
                      <a:pt x="9168063" y="3344779"/>
                    </a:lnTo>
                    <a:lnTo>
                      <a:pt x="8811126" y="2787316"/>
                    </a:lnTo>
                    <a:lnTo>
                      <a:pt x="8542421" y="2310063"/>
                    </a:lnTo>
                    <a:lnTo>
                      <a:pt x="8277726" y="1949116"/>
                    </a:lnTo>
                    <a:lnTo>
                      <a:pt x="7724273" y="1179095"/>
                    </a:lnTo>
                    <a:lnTo>
                      <a:pt x="7363326" y="794084"/>
                    </a:lnTo>
                    <a:lnTo>
                      <a:pt x="7002378" y="505326"/>
                    </a:lnTo>
                    <a:lnTo>
                      <a:pt x="6930189" y="336884"/>
                    </a:lnTo>
                    <a:lnTo>
                      <a:pt x="6833936" y="168442"/>
                    </a:lnTo>
                    <a:lnTo>
                      <a:pt x="6737684" y="0"/>
                    </a:lnTo>
                    <a:lnTo>
                      <a:pt x="6545178" y="24063"/>
                    </a:lnTo>
                    <a:lnTo>
                      <a:pt x="6497052" y="264695"/>
                    </a:lnTo>
                    <a:lnTo>
                      <a:pt x="6280484" y="505326"/>
                    </a:lnTo>
                    <a:lnTo>
                      <a:pt x="6087978" y="457200"/>
                    </a:lnTo>
                    <a:lnTo>
                      <a:pt x="5991726" y="505326"/>
                    </a:lnTo>
                    <a:lnTo>
                      <a:pt x="5823284" y="288758"/>
                    </a:lnTo>
                    <a:lnTo>
                      <a:pt x="5775157" y="433137"/>
                    </a:lnTo>
                    <a:lnTo>
                      <a:pt x="5823284" y="697832"/>
                    </a:lnTo>
                    <a:lnTo>
                      <a:pt x="5702968" y="938463"/>
                    </a:lnTo>
                    <a:lnTo>
                      <a:pt x="5558589" y="1323474"/>
                    </a:lnTo>
                    <a:lnTo>
                      <a:pt x="5871410" y="2286000"/>
                    </a:lnTo>
                    <a:lnTo>
                      <a:pt x="6232357" y="3609474"/>
                    </a:lnTo>
                    <a:lnTo>
                      <a:pt x="6184231" y="4379495"/>
                    </a:lnTo>
                    <a:lnTo>
                      <a:pt x="6112042" y="4764505"/>
                    </a:lnTo>
                    <a:lnTo>
                      <a:pt x="5799221" y="5173579"/>
                    </a:lnTo>
                    <a:lnTo>
                      <a:pt x="5847347" y="6424863"/>
                    </a:lnTo>
                    <a:lnTo>
                      <a:pt x="5751094" y="6858000"/>
                    </a:lnTo>
                    <a:lnTo>
                      <a:pt x="5582652" y="7146758"/>
                    </a:lnTo>
                    <a:lnTo>
                      <a:pt x="5005136" y="7339263"/>
                    </a:lnTo>
                    <a:lnTo>
                      <a:pt x="4836694" y="7748337"/>
                    </a:lnTo>
                    <a:lnTo>
                      <a:pt x="4957010" y="8205537"/>
                    </a:lnTo>
                    <a:lnTo>
                      <a:pt x="4860757" y="8614610"/>
                    </a:lnTo>
                    <a:lnTo>
                      <a:pt x="5077326" y="8975558"/>
                    </a:lnTo>
                    <a:lnTo>
                      <a:pt x="5077326" y="9408695"/>
                    </a:lnTo>
                    <a:lnTo>
                      <a:pt x="4884821" y="9793705"/>
                    </a:lnTo>
                    <a:lnTo>
                      <a:pt x="4307305" y="10130589"/>
                    </a:lnTo>
                    <a:lnTo>
                      <a:pt x="3898231" y="10010274"/>
                    </a:lnTo>
                    <a:lnTo>
                      <a:pt x="3873667" y="9756107"/>
                    </a:lnTo>
                    <a:lnTo>
                      <a:pt x="3609473" y="9793705"/>
                    </a:lnTo>
                    <a:lnTo>
                      <a:pt x="3465094" y="9889958"/>
                    </a:lnTo>
                    <a:lnTo>
                      <a:pt x="3152273" y="9938084"/>
                    </a:lnTo>
                    <a:lnTo>
                      <a:pt x="3056021" y="9817768"/>
                    </a:lnTo>
                    <a:lnTo>
                      <a:pt x="2839452" y="9673389"/>
                    </a:lnTo>
                    <a:lnTo>
                      <a:pt x="2719136" y="9673389"/>
                    </a:lnTo>
                    <a:lnTo>
                      <a:pt x="2695073" y="9601200"/>
                    </a:lnTo>
                    <a:lnTo>
                      <a:pt x="2478505" y="9456821"/>
                    </a:lnTo>
                    <a:lnTo>
                      <a:pt x="2347160" y="9254289"/>
                    </a:lnTo>
                    <a:lnTo>
                      <a:pt x="2189747" y="9168063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93A43D2-9ED3-EEDF-7E24-8D2C17BE8667}"/>
                  </a:ext>
                </a:extLst>
              </p:cNvPr>
              <p:cNvGrpSpPr/>
              <p:nvPr/>
            </p:nvGrpSpPr>
            <p:grpSpPr>
              <a:xfrm>
                <a:off x="40424100" y="-11049000"/>
                <a:ext cx="5905500" cy="14439900"/>
                <a:chOff x="40424100" y="-11049000"/>
                <a:chExt cx="5905500" cy="14439900"/>
              </a:xfrm>
              <a:grpFill/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E43ECBE0-0BCF-FDC5-107B-B6104580905B}"/>
                    </a:ext>
                  </a:extLst>
                </p:cNvPr>
                <p:cNvSpPr/>
                <p:nvPr/>
              </p:nvSpPr>
              <p:spPr>
                <a:xfrm>
                  <a:off x="45262800" y="-11049000"/>
                  <a:ext cx="266700" cy="800100"/>
                </a:xfrm>
                <a:custGeom>
                  <a:avLst/>
                  <a:gdLst>
                    <a:gd name="connsiteX0" fmla="*/ 190500 w 266700"/>
                    <a:gd name="connsiteY0" fmla="*/ 0 h 800100"/>
                    <a:gd name="connsiteX1" fmla="*/ 266700 w 266700"/>
                    <a:gd name="connsiteY1" fmla="*/ 171450 h 800100"/>
                    <a:gd name="connsiteX2" fmla="*/ 266700 w 266700"/>
                    <a:gd name="connsiteY2" fmla="*/ 552450 h 800100"/>
                    <a:gd name="connsiteX3" fmla="*/ 228600 w 266700"/>
                    <a:gd name="connsiteY3" fmla="*/ 800100 h 800100"/>
                    <a:gd name="connsiteX4" fmla="*/ 114300 w 266700"/>
                    <a:gd name="connsiteY4" fmla="*/ 781050 h 800100"/>
                    <a:gd name="connsiteX5" fmla="*/ 114300 w 266700"/>
                    <a:gd name="connsiteY5" fmla="*/ 781050 h 800100"/>
                    <a:gd name="connsiteX6" fmla="*/ 19050 w 266700"/>
                    <a:gd name="connsiteY6" fmla="*/ 419100 h 800100"/>
                    <a:gd name="connsiteX7" fmla="*/ 0 w 266700"/>
                    <a:gd name="connsiteY7" fmla="*/ 114300 h 800100"/>
                    <a:gd name="connsiteX8" fmla="*/ 0 w 266700"/>
                    <a:gd name="connsiteY8" fmla="*/ 19050 h 800100"/>
                    <a:gd name="connsiteX9" fmla="*/ 133350 w 266700"/>
                    <a:gd name="connsiteY9" fmla="*/ 76200 h 800100"/>
                    <a:gd name="connsiteX10" fmla="*/ 190500 w 266700"/>
                    <a:gd name="connsiteY10" fmla="*/ 0 h 8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6700" h="800100">
                      <a:moveTo>
                        <a:pt x="190500" y="0"/>
                      </a:moveTo>
                      <a:lnTo>
                        <a:pt x="266700" y="171450"/>
                      </a:lnTo>
                      <a:lnTo>
                        <a:pt x="266700" y="552450"/>
                      </a:lnTo>
                      <a:lnTo>
                        <a:pt x="228600" y="800100"/>
                      </a:lnTo>
                      <a:lnTo>
                        <a:pt x="114300" y="781050"/>
                      </a:lnTo>
                      <a:lnTo>
                        <a:pt x="114300" y="781050"/>
                      </a:lnTo>
                      <a:lnTo>
                        <a:pt x="19050" y="419100"/>
                      </a:lnTo>
                      <a:lnTo>
                        <a:pt x="0" y="114300"/>
                      </a:lnTo>
                      <a:lnTo>
                        <a:pt x="0" y="19050"/>
                      </a:lnTo>
                      <a:lnTo>
                        <a:pt x="133350" y="7620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12491F0C-B9C5-0393-2F8C-DE20AC7E72A7}"/>
                    </a:ext>
                  </a:extLst>
                </p:cNvPr>
                <p:cNvSpPr/>
                <p:nvPr/>
              </p:nvSpPr>
              <p:spPr>
                <a:xfrm>
                  <a:off x="45739050" y="-10191750"/>
                  <a:ext cx="590550" cy="685800"/>
                </a:xfrm>
                <a:custGeom>
                  <a:avLst/>
                  <a:gdLst>
                    <a:gd name="connsiteX0" fmla="*/ 171450 w 590550"/>
                    <a:gd name="connsiteY0" fmla="*/ 3810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  <a:gd name="connsiteX10" fmla="*/ 171450 w 590550"/>
                    <a:gd name="connsiteY10" fmla="*/ 38100 h 685800"/>
                    <a:gd name="connsiteX0" fmla="*/ 133350 w 590550"/>
                    <a:gd name="connsiteY0" fmla="*/ 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0550" h="685800">
                      <a:moveTo>
                        <a:pt x="133350" y="0"/>
                      </a:moveTo>
                      <a:lnTo>
                        <a:pt x="0" y="209550"/>
                      </a:lnTo>
                      <a:lnTo>
                        <a:pt x="19050" y="361950"/>
                      </a:lnTo>
                      <a:lnTo>
                        <a:pt x="95250" y="609600"/>
                      </a:lnTo>
                      <a:lnTo>
                        <a:pt x="419100" y="685800"/>
                      </a:lnTo>
                      <a:lnTo>
                        <a:pt x="590550" y="533400"/>
                      </a:lnTo>
                      <a:lnTo>
                        <a:pt x="590550" y="342900"/>
                      </a:lnTo>
                      <a:lnTo>
                        <a:pt x="514350" y="114300"/>
                      </a:lnTo>
                      <a:lnTo>
                        <a:pt x="266700" y="57150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2069780C-EB60-3717-DF1E-D9E92AC551DE}"/>
                    </a:ext>
                  </a:extLst>
                </p:cNvPr>
                <p:cNvSpPr/>
                <p:nvPr/>
              </p:nvSpPr>
              <p:spPr>
                <a:xfrm>
                  <a:off x="40424100" y="2571750"/>
                  <a:ext cx="533400" cy="819150"/>
                </a:xfrm>
                <a:custGeom>
                  <a:avLst/>
                  <a:gdLst>
                    <a:gd name="connsiteX0" fmla="*/ 533400 w 533400"/>
                    <a:gd name="connsiteY0" fmla="*/ 0 h 819150"/>
                    <a:gd name="connsiteX1" fmla="*/ 285750 w 533400"/>
                    <a:gd name="connsiteY1" fmla="*/ 171450 h 819150"/>
                    <a:gd name="connsiteX2" fmla="*/ 95250 w 533400"/>
                    <a:gd name="connsiteY2" fmla="*/ 171450 h 819150"/>
                    <a:gd name="connsiteX3" fmla="*/ 0 w 533400"/>
                    <a:gd name="connsiteY3" fmla="*/ 400050 h 819150"/>
                    <a:gd name="connsiteX4" fmla="*/ 95250 w 533400"/>
                    <a:gd name="connsiteY4" fmla="*/ 514350 h 819150"/>
                    <a:gd name="connsiteX5" fmla="*/ 57150 w 533400"/>
                    <a:gd name="connsiteY5" fmla="*/ 666750 h 819150"/>
                    <a:gd name="connsiteX6" fmla="*/ 95250 w 533400"/>
                    <a:gd name="connsiteY6" fmla="*/ 762000 h 819150"/>
                    <a:gd name="connsiteX7" fmla="*/ 266700 w 533400"/>
                    <a:gd name="connsiteY7" fmla="*/ 819150 h 819150"/>
                    <a:gd name="connsiteX8" fmla="*/ 342900 w 533400"/>
                    <a:gd name="connsiteY8" fmla="*/ 609600 h 819150"/>
                    <a:gd name="connsiteX9" fmla="*/ 342900 w 533400"/>
                    <a:gd name="connsiteY9" fmla="*/ 361950 h 819150"/>
                    <a:gd name="connsiteX10" fmla="*/ 476250 w 533400"/>
                    <a:gd name="connsiteY10" fmla="*/ 152400 h 819150"/>
                    <a:gd name="connsiteX11" fmla="*/ 533400 w 533400"/>
                    <a:gd name="connsiteY11" fmla="*/ 0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819150">
                      <a:moveTo>
                        <a:pt x="533400" y="0"/>
                      </a:moveTo>
                      <a:lnTo>
                        <a:pt x="285750" y="171450"/>
                      </a:lnTo>
                      <a:lnTo>
                        <a:pt x="95250" y="171450"/>
                      </a:lnTo>
                      <a:lnTo>
                        <a:pt x="0" y="400050"/>
                      </a:lnTo>
                      <a:lnTo>
                        <a:pt x="95250" y="514350"/>
                      </a:lnTo>
                      <a:lnTo>
                        <a:pt x="57150" y="666750"/>
                      </a:lnTo>
                      <a:lnTo>
                        <a:pt x="95250" y="762000"/>
                      </a:lnTo>
                      <a:lnTo>
                        <a:pt x="266700" y="819150"/>
                      </a:lnTo>
                      <a:lnTo>
                        <a:pt x="342900" y="609600"/>
                      </a:lnTo>
                      <a:lnTo>
                        <a:pt x="342900" y="361950"/>
                      </a:lnTo>
                      <a:lnTo>
                        <a:pt x="476250" y="152400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sz="800" kern="0">
                    <a:solidFill>
                      <a:prstClr val="white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E3F7FC08-7231-EE1C-B31E-8241624E3208}"/>
                </a:ext>
              </a:extLst>
            </p:cNvPr>
            <p:cNvSpPr/>
            <p:nvPr/>
          </p:nvSpPr>
          <p:spPr>
            <a:xfrm>
              <a:off x="5116718" y="5322895"/>
              <a:ext cx="528179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⑤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61873CA2-A86E-CE25-A415-AE99E0184FD1}"/>
                </a:ext>
              </a:extLst>
            </p:cNvPr>
            <p:cNvSpPr/>
            <p:nvPr/>
          </p:nvSpPr>
          <p:spPr>
            <a:xfrm>
              <a:off x="5913242" y="1301747"/>
              <a:ext cx="528179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①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B88DAAD-B1F9-2193-F83B-460DA342F290}"/>
                </a:ext>
              </a:extLst>
            </p:cNvPr>
            <p:cNvSpPr/>
            <p:nvPr/>
          </p:nvSpPr>
          <p:spPr>
            <a:xfrm>
              <a:off x="8636114" y="3773580"/>
              <a:ext cx="528179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③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19DD9FA6-34B3-4003-8355-32BD735E6C82}"/>
                </a:ext>
              </a:extLst>
            </p:cNvPr>
            <p:cNvSpPr/>
            <p:nvPr/>
          </p:nvSpPr>
          <p:spPr>
            <a:xfrm>
              <a:off x="3717608" y="5508922"/>
              <a:ext cx="528179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⑥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02C9CB5D-6CF9-191A-6538-1146754028A8}"/>
                </a:ext>
              </a:extLst>
            </p:cNvPr>
            <p:cNvSpPr/>
            <p:nvPr/>
          </p:nvSpPr>
          <p:spPr>
            <a:xfrm>
              <a:off x="4347269" y="3342653"/>
              <a:ext cx="528179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⑦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24FA66DE-11D5-6906-129E-1A8A754BF19A}"/>
                </a:ext>
              </a:extLst>
            </p:cNvPr>
            <p:cNvSpPr/>
            <p:nvPr/>
          </p:nvSpPr>
          <p:spPr>
            <a:xfrm>
              <a:off x="8372024" y="2756983"/>
              <a:ext cx="528179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②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D86E9944-B8D4-9288-628A-585BAD0C3B2F}"/>
                </a:ext>
              </a:extLst>
            </p:cNvPr>
            <p:cNvSpPr/>
            <p:nvPr/>
          </p:nvSpPr>
          <p:spPr>
            <a:xfrm>
              <a:off x="6787008" y="5046375"/>
              <a:ext cx="528179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7FD8C6-5FF9-140F-313A-D9F9F5BBF8FE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0834C52-64CD-A7E9-52CD-9249B2926D37}"/>
              </a:ext>
            </a:extLst>
          </p:cNvPr>
          <p:cNvSpPr txBox="1"/>
          <p:nvPr/>
        </p:nvSpPr>
        <p:spPr>
          <a:xfrm>
            <a:off x="2917105" y="6084295"/>
            <a:ext cx="5929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根元の重要な位置にありますね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35A0A264-1759-7F22-1478-2922BB9714E9}"/>
              </a:ext>
            </a:extLst>
          </p:cNvPr>
          <p:cNvGrpSpPr/>
          <p:nvPr/>
        </p:nvGrpSpPr>
        <p:grpSpPr>
          <a:xfrm>
            <a:off x="3052392" y="1972760"/>
            <a:ext cx="6037543" cy="3904029"/>
            <a:chOff x="2891099" y="1301747"/>
            <a:chExt cx="7125117" cy="4607285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A4CEA92-8375-8C13-231F-39C988275A8D}"/>
                </a:ext>
              </a:extLst>
            </p:cNvPr>
            <p:cNvSpPr/>
            <p:nvPr/>
          </p:nvSpPr>
          <p:spPr>
            <a:xfrm>
              <a:off x="5465930" y="1358770"/>
              <a:ext cx="384020" cy="396574"/>
            </a:xfrm>
            <a:custGeom>
              <a:avLst/>
              <a:gdLst>
                <a:gd name="connsiteX0" fmla="*/ 1179096 w 1487372"/>
                <a:gd name="connsiteY0" fmla="*/ 0 h 1535993"/>
                <a:gd name="connsiteX1" fmla="*/ 1275348 w 1487372"/>
                <a:gd name="connsiteY1" fmla="*/ 168442 h 1535993"/>
                <a:gd name="connsiteX2" fmla="*/ 1371600 w 1487372"/>
                <a:gd name="connsiteY2" fmla="*/ 336884 h 1535993"/>
                <a:gd name="connsiteX3" fmla="*/ 1443788 w 1487372"/>
                <a:gd name="connsiteY3" fmla="*/ 505326 h 1535993"/>
                <a:gd name="connsiteX4" fmla="*/ 1487372 w 1487372"/>
                <a:gd name="connsiteY4" fmla="*/ 540194 h 1535993"/>
                <a:gd name="connsiteX5" fmla="*/ 1394460 w 1487372"/>
                <a:gd name="connsiteY5" fmla="*/ 686201 h 1535993"/>
                <a:gd name="connsiteX6" fmla="*/ 1264920 w 1487372"/>
                <a:gd name="connsiteY6" fmla="*/ 701441 h 1535993"/>
                <a:gd name="connsiteX7" fmla="*/ 1211580 w 1487372"/>
                <a:gd name="connsiteY7" fmla="*/ 815741 h 1535993"/>
                <a:gd name="connsiteX8" fmla="*/ 1257300 w 1487372"/>
                <a:gd name="connsiteY8" fmla="*/ 907181 h 1535993"/>
                <a:gd name="connsiteX9" fmla="*/ 1211580 w 1487372"/>
                <a:gd name="connsiteY9" fmla="*/ 975761 h 1535993"/>
                <a:gd name="connsiteX10" fmla="*/ 1310640 w 1487372"/>
                <a:gd name="connsiteY10" fmla="*/ 1036721 h 1535993"/>
                <a:gd name="connsiteX11" fmla="*/ 1295400 w 1487372"/>
                <a:gd name="connsiteY11" fmla="*/ 1082441 h 1535993"/>
                <a:gd name="connsiteX12" fmla="*/ 1333500 w 1487372"/>
                <a:gd name="connsiteY12" fmla="*/ 1128161 h 1535993"/>
                <a:gd name="connsiteX13" fmla="*/ 1318260 w 1487372"/>
                <a:gd name="connsiteY13" fmla="*/ 1219601 h 1535993"/>
                <a:gd name="connsiteX14" fmla="*/ 1127760 w 1487372"/>
                <a:gd name="connsiteY14" fmla="*/ 1265321 h 1535993"/>
                <a:gd name="connsiteX15" fmla="*/ 1036320 w 1487372"/>
                <a:gd name="connsiteY15" fmla="*/ 1394861 h 1535993"/>
                <a:gd name="connsiteX16" fmla="*/ 1013460 w 1487372"/>
                <a:gd name="connsiteY16" fmla="*/ 1486301 h 1535993"/>
                <a:gd name="connsiteX17" fmla="*/ 861060 w 1487372"/>
                <a:gd name="connsiteY17" fmla="*/ 1448201 h 1535993"/>
                <a:gd name="connsiteX18" fmla="*/ 838200 w 1487372"/>
                <a:gd name="connsiteY18" fmla="*/ 1417721 h 1535993"/>
                <a:gd name="connsiteX19" fmla="*/ 762000 w 1487372"/>
                <a:gd name="connsiteY19" fmla="*/ 1410101 h 1535993"/>
                <a:gd name="connsiteX20" fmla="*/ 784860 w 1487372"/>
                <a:gd name="connsiteY20" fmla="*/ 1356761 h 1535993"/>
                <a:gd name="connsiteX21" fmla="*/ 731520 w 1487372"/>
                <a:gd name="connsiteY21" fmla="*/ 1341521 h 1535993"/>
                <a:gd name="connsiteX22" fmla="*/ 685800 w 1487372"/>
                <a:gd name="connsiteY22" fmla="*/ 1364381 h 1535993"/>
                <a:gd name="connsiteX23" fmla="*/ 617220 w 1487372"/>
                <a:gd name="connsiteY23" fmla="*/ 1265321 h 1535993"/>
                <a:gd name="connsiteX24" fmla="*/ 647700 w 1487372"/>
                <a:gd name="connsiteY24" fmla="*/ 1211981 h 1535993"/>
                <a:gd name="connsiteX25" fmla="*/ 617220 w 1487372"/>
                <a:gd name="connsiteY25" fmla="*/ 1067201 h 1535993"/>
                <a:gd name="connsiteX26" fmla="*/ 525780 w 1487372"/>
                <a:gd name="connsiteY26" fmla="*/ 1074821 h 1535993"/>
                <a:gd name="connsiteX27" fmla="*/ 502920 w 1487372"/>
                <a:gd name="connsiteY27" fmla="*/ 1227221 h 1535993"/>
                <a:gd name="connsiteX28" fmla="*/ 381000 w 1487372"/>
                <a:gd name="connsiteY28" fmla="*/ 1189121 h 1535993"/>
                <a:gd name="connsiteX29" fmla="*/ 289560 w 1487372"/>
                <a:gd name="connsiteY29" fmla="*/ 1196741 h 1535993"/>
                <a:gd name="connsiteX30" fmla="*/ 274320 w 1487372"/>
                <a:gd name="connsiteY30" fmla="*/ 1272941 h 1535993"/>
                <a:gd name="connsiteX31" fmla="*/ 83820 w 1487372"/>
                <a:gd name="connsiteY31" fmla="*/ 1349141 h 1535993"/>
                <a:gd name="connsiteX32" fmla="*/ 69068 w 1487372"/>
                <a:gd name="connsiteY32" fmla="*/ 1535993 h 1535993"/>
                <a:gd name="connsiteX33" fmla="*/ 0 w 1487372"/>
                <a:gd name="connsiteY33" fmla="*/ 1323474 h 1535993"/>
                <a:gd name="connsiteX34" fmla="*/ 144380 w 1487372"/>
                <a:gd name="connsiteY34" fmla="*/ 938463 h 1535993"/>
                <a:gd name="connsiteX35" fmla="*/ 264696 w 1487372"/>
                <a:gd name="connsiteY35" fmla="*/ 697832 h 1535993"/>
                <a:gd name="connsiteX36" fmla="*/ 216568 w 1487372"/>
                <a:gd name="connsiteY36" fmla="*/ 433137 h 1535993"/>
                <a:gd name="connsiteX37" fmla="*/ 264696 w 1487372"/>
                <a:gd name="connsiteY37" fmla="*/ 288758 h 1535993"/>
                <a:gd name="connsiteX38" fmla="*/ 433136 w 1487372"/>
                <a:gd name="connsiteY38" fmla="*/ 505326 h 1535993"/>
                <a:gd name="connsiteX39" fmla="*/ 529388 w 1487372"/>
                <a:gd name="connsiteY39" fmla="*/ 457200 h 1535993"/>
                <a:gd name="connsiteX40" fmla="*/ 721896 w 1487372"/>
                <a:gd name="connsiteY40" fmla="*/ 505326 h 1535993"/>
                <a:gd name="connsiteX41" fmla="*/ 938464 w 1487372"/>
                <a:gd name="connsiteY41" fmla="*/ 264695 h 1535993"/>
                <a:gd name="connsiteX42" fmla="*/ 986588 w 1487372"/>
                <a:gd name="connsiteY42" fmla="*/ 24063 h 1535993"/>
                <a:gd name="connsiteX43" fmla="*/ 1179096 w 1487372"/>
                <a:gd name="connsiteY43" fmla="*/ 0 h 1535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487372" h="1535993">
                  <a:moveTo>
                    <a:pt x="1179096" y="0"/>
                  </a:moveTo>
                  <a:lnTo>
                    <a:pt x="1275348" y="168442"/>
                  </a:lnTo>
                  <a:lnTo>
                    <a:pt x="1371600" y="336884"/>
                  </a:lnTo>
                  <a:lnTo>
                    <a:pt x="1443788" y="505326"/>
                  </a:lnTo>
                  <a:lnTo>
                    <a:pt x="1487372" y="540194"/>
                  </a:lnTo>
                  <a:lnTo>
                    <a:pt x="1394460" y="686201"/>
                  </a:lnTo>
                  <a:lnTo>
                    <a:pt x="1264920" y="701441"/>
                  </a:lnTo>
                  <a:lnTo>
                    <a:pt x="1211580" y="815741"/>
                  </a:lnTo>
                  <a:lnTo>
                    <a:pt x="1257300" y="907181"/>
                  </a:lnTo>
                  <a:lnTo>
                    <a:pt x="1211580" y="975761"/>
                  </a:lnTo>
                  <a:lnTo>
                    <a:pt x="1310640" y="1036721"/>
                  </a:lnTo>
                  <a:lnTo>
                    <a:pt x="1295400" y="1082441"/>
                  </a:lnTo>
                  <a:lnTo>
                    <a:pt x="1333500" y="1128161"/>
                  </a:lnTo>
                  <a:lnTo>
                    <a:pt x="1318260" y="1219601"/>
                  </a:lnTo>
                  <a:lnTo>
                    <a:pt x="1127760" y="1265321"/>
                  </a:lnTo>
                  <a:lnTo>
                    <a:pt x="1036320" y="1394861"/>
                  </a:lnTo>
                  <a:lnTo>
                    <a:pt x="1013460" y="1486301"/>
                  </a:lnTo>
                  <a:lnTo>
                    <a:pt x="861060" y="1448201"/>
                  </a:lnTo>
                  <a:lnTo>
                    <a:pt x="838200" y="1417721"/>
                  </a:lnTo>
                  <a:lnTo>
                    <a:pt x="762000" y="1410101"/>
                  </a:lnTo>
                  <a:lnTo>
                    <a:pt x="784860" y="1356761"/>
                  </a:lnTo>
                  <a:lnTo>
                    <a:pt x="731520" y="1341521"/>
                  </a:lnTo>
                  <a:lnTo>
                    <a:pt x="685800" y="1364381"/>
                  </a:lnTo>
                  <a:lnTo>
                    <a:pt x="617220" y="1265321"/>
                  </a:lnTo>
                  <a:lnTo>
                    <a:pt x="647700" y="1211981"/>
                  </a:lnTo>
                  <a:lnTo>
                    <a:pt x="617220" y="1067201"/>
                  </a:lnTo>
                  <a:lnTo>
                    <a:pt x="525780" y="1074821"/>
                  </a:lnTo>
                  <a:lnTo>
                    <a:pt x="502920" y="1227221"/>
                  </a:lnTo>
                  <a:lnTo>
                    <a:pt x="381000" y="1189121"/>
                  </a:lnTo>
                  <a:lnTo>
                    <a:pt x="289560" y="1196741"/>
                  </a:lnTo>
                  <a:lnTo>
                    <a:pt x="274320" y="1272941"/>
                  </a:lnTo>
                  <a:lnTo>
                    <a:pt x="83820" y="1349141"/>
                  </a:lnTo>
                  <a:lnTo>
                    <a:pt x="69068" y="1535993"/>
                  </a:lnTo>
                  <a:lnTo>
                    <a:pt x="0" y="1323474"/>
                  </a:lnTo>
                  <a:lnTo>
                    <a:pt x="144380" y="938463"/>
                  </a:lnTo>
                  <a:lnTo>
                    <a:pt x="264696" y="697832"/>
                  </a:lnTo>
                  <a:lnTo>
                    <a:pt x="216568" y="433137"/>
                  </a:lnTo>
                  <a:lnTo>
                    <a:pt x="264696" y="288758"/>
                  </a:lnTo>
                  <a:lnTo>
                    <a:pt x="433136" y="505326"/>
                  </a:lnTo>
                  <a:lnTo>
                    <a:pt x="529388" y="457200"/>
                  </a:lnTo>
                  <a:lnTo>
                    <a:pt x="721896" y="505326"/>
                  </a:lnTo>
                  <a:lnTo>
                    <a:pt x="938464" y="264695"/>
                  </a:lnTo>
                  <a:lnTo>
                    <a:pt x="986588" y="24063"/>
                  </a:lnTo>
                  <a:lnTo>
                    <a:pt x="11790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8D8E5FB-0FF7-0791-7E7B-CC44535075ED}"/>
                </a:ext>
              </a:extLst>
            </p:cNvPr>
            <p:cNvSpPr/>
            <p:nvPr/>
          </p:nvSpPr>
          <p:spPr>
            <a:xfrm>
              <a:off x="7825850" y="2681338"/>
              <a:ext cx="612503" cy="629183"/>
            </a:xfrm>
            <a:custGeom>
              <a:avLst/>
              <a:gdLst>
                <a:gd name="connsiteX0" fmla="*/ 2372320 w 2372320"/>
                <a:gd name="connsiteY0" fmla="*/ 0 h 2436926"/>
                <a:gd name="connsiteX1" fmla="*/ 2358240 w 2372320"/>
                <a:gd name="connsiteY1" fmla="*/ 356666 h 2436926"/>
                <a:gd name="connsiteX2" fmla="*/ 2236320 w 2372320"/>
                <a:gd name="connsiteY2" fmla="*/ 455726 h 2436926"/>
                <a:gd name="connsiteX3" fmla="*/ 2205840 w 2372320"/>
                <a:gd name="connsiteY3" fmla="*/ 608126 h 2436926"/>
                <a:gd name="connsiteX4" fmla="*/ 1954380 w 2372320"/>
                <a:gd name="connsiteY4" fmla="*/ 851966 h 2436926"/>
                <a:gd name="connsiteX5" fmla="*/ 1680060 w 2372320"/>
                <a:gd name="connsiteY5" fmla="*/ 1156766 h 2436926"/>
                <a:gd name="connsiteX6" fmla="*/ 1550520 w 2372320"/>
                <a:gd name="connsiteY6" fmla="*/ 1255826 h 2436926"/>
                <a:gd name="connsiteX7" fmla="*/ 1520040 w 2372320"/>
                <a:gd name="connsiteY7" fmla="*/ 1377746 h 2436926"/>
                <a:gd name="connsiteX8" fmla="*/ 1413360 w 2372320"/>
                <a:gd name="connsiteY8" fmla="*/ 1408226 h 2436926"/>
                <a:gd name="connsiteX9" fmla="*/ 1329540 w 2372320"/>
                <a:gd name="connsiteY9" fmla="*/ 1667306 h 2436926"/>
                <a:gd name="connsiteX10" fmla="*/ 1131420 w 2372320"/>
                <a:gd name="connsiteY10" fmla="*/ 1804466 h 2436926"/>
                <a:gd name="connsiteX11" fmla="*/ 979020 w 2372320"/>
                <a:gd name="connsiteY11" fmla="*/ 1964486 h 2436926"/>
                <a:gd name="connsiteX12" fmla="*/ 1062840 w 2372320"/>
                <a:gd name="connsiteY12" fmla="*/ 2033066 h 2436926"/>
                <a:gd name="connsiteX13" fmla="*/ 963780 w 2372320"/>
                <a:gd name="connsiteY13" fmla="*/ 2185466 h 2436926"/>
                <a:gd name="connsiteX14" fmla="*/ 963780 w 2372320"/>
                <a:gd name="connsiteY14" fmla="*/ 2307386 h 2436926"/>
                <a:gd name="connsiteX15" fmla="*/ 857100 w 2372320"/>
                <a:gd name="connsiteY15" fmla="*/ 2261666 h 2436926"/>
                <a:gd name="connsiteX16" fmla="*/ 803760 w 2372320"/>
                <a:gd name="connsiteY16" fmla="*/ 2284526 h 2436926"/>
                <a:gd name="connsiteX17" fmla="*/ 803760 w 2372320"/>
                <a:gd name="connsiteY17" fmla="*/ 2398826 h 2436926"/>
                <a:gd name="connsiteX18" fmla="*/ 704700 w 2372320"/>
                <a:gd name="connsiteY18" fmla="*/ 2436926 h 2436926"/>
                <a:gd name="connsiteX19" fmla="*/ 521820 w 2372320"/>
                <a:gd name="connsiteY19" fmla="*/ 2436926 h 2436926"/>
                <a:gd name="connsiteX20" fmla="*/ 239880 w 2372320"/>
                <a:gd name="connsiteY20" fmla="*/ 2132126 h 2436926"/>
                <a:gd name="connsiteX21" fmla="*/ 186540 w 2372320"/>
                <a:gd name="connsiteY21" fmla="*/ 1918766 h 2436926"/>
                <a:gd name="connsiteX22" fmla="*/ 34140 w 2372320"/>
                <a:gd name="connsiteY22" fmla="*/ 1918766 h 2436926"/>
                <a:gd name="connsiteX23" fmla="*/ 0 w 2372320"/>
                <a:gd name="connsiteY23" fmla="*/ 1735485 h 2436926"/>
                <a:gd name="connsiteX24" fmla="*/ 340544 w 2372320"/>
                <a:gd name="connsiteY24" fmla="*/ 1735485 h 2436926"/>
                <a:gd name="connsiteX25" fmla="*/ 725556 w 2372320"/>
                <a:gd name="connsiteY25" fmla="*/ 1711422 h 2436926"/>
                <a:gd name="connsiteX26" fmla="*/ 966188 w 2372320"/>
                <a:gd name="connsiteY26" fmla="*/ 1518917 h 2436926"/>
                <a:gd name="connsiteX27" fmla="*/ 1206820 w 2372320"/>
                <a:gd name="connsiteY27" fmla="*/ 1278285 h 2436926"/>
                <a:gd name="connsiteX28" fmla="*/ 1399324 w 2372320"/>
                <a:gd name="connsiteY28" fmla="*/ 989527 h 2436926"/>
                <a:gd name="connsiteX29" fmla="*/ 2000900 w 2372320"/>
                <a:gd name="connsiteY29" fmla="*/ 556390 h 2436926"/>
                <a:gd name="connsiteX30" fmla="*/ 2049028 w 2372320"/>
                <a:gd name="connsiteY30" fmla="*/ 387948 h 2436926"/>
                <a:gd name="connsiteX31" fmla="*/ 2372320 w 2372320"/>
                <a:gd name="connsiteY31" fmla="*/ 0 h 243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72320" h="2436926">
                  <a:moveTo>
                    <a:pt x="2372320" y="0"/>
                  </a:moveTo>
                  <a:lnTo>
                    <a:pt x="2358240" y="356666"/>
                  </a:lnTo>
                  <a:lnTo>
                    <a:pt x="2236320" y="455726"/>
                  </a:lnTo>
                  <a:lnTo>
                    <a:pt x="2205840" y="608126"/>
                  </a:lnTo>
                  <a:lnTo>
                    <a:pt x="1954380" y="851966"/>
                  </a:lnTo>
                  <a:lnTo>
                    <a:pt x="1680060" y="1156766"/>
                  </a:lnTo>
                  <a:lnTo>
                    <a:pt x="1550520" y="1255826"/>
                  </a:lnTo>
                  <a:lnTo>
                    <a:pt x="1520040" y="1377746"/>
                  </a:lnTo>
                  <a:lnTo>
                    <a:pt x="1413360" y="1408226"/>
                  </a:lnTo>
                  <a:lnTo>
                    <a:pt x="1329540" y="1667306"/>
                  </a:lnTo>
                  <a:lnTo>
                    <a:pt x="1131420" y="1804466"/>
                  </a:lnTo>
                  <a:lnTo>
                    <a:pt x="979020" y="1964486"/>
                  </a:lnTo>
                  <a:lnTo>
                    <a:pt x="1062840" y="2033066"/>
                  </a:lnTo>
                  <a:lnTo>
                    <a:pt x="963780" y="2185466"/>
                  </a:lnTo>
                  <a:lnTo>
                    <a:pt x="963780" y="2307386"/>
                  </a:lnTo>
                  <a:lnTo>
                    <a:pt x="857100" y="2261666"/>
                  </a:lnTo>
                  <a:lnTo>
                    <a:pt x="803760" y="2284526"/>
                  </a:lnTo>
                  <a:lnTo>
                    <a:pt x="803760" y="2398826"/>
                  </a:lnTo>
                  <a:lnTo>
                    <a:pt x="704700" y="2436926"/>
                  </a:lnTo>
                  <a:lnTo>
                    <a:pt x="521820" y="2436926"/>
                  </a:lnTo>
                  <a:lnTo>
                    <a:pt x="239880" y="2132126"/>
                  </a:lnTo>
                  <a:lnTo>
                    <a:pt x="186540" y="1918766"/>
                  </a:lnTo>
                  <a:lnTo>
                    <a:pt x="34140" y="1918766"/>
                  </a:lnTo>
                  <a:lnTo>
                    <a:pt x="0" y="1735485"/>
                  </a:lnTo>
                  <a:lnTo>
                    <a:pt x="340544" y="1735485"/>
                  </a:lnTo>
                  <a:lnTo>
                    <a:pt x="725556" y="1711422"/>
                  </a:lnTo>
                  <a:lnTo>
                    <a:pt x="966188" y="1518917"/>
                  </a:lnTo>
                  <a:lnTo>
                    <a:pt x="1206820" y="1278285"/>
                  </a:lnTo>
                  <a:lnTo>
                    <a:pt x="1399324" y="989527"/>
                  </a:lnTo>
                  <a:lnTo>
                    <a:pt x="2000900" y="556390"/>
                  </a:lnTo>
                  <a:lnTo>
                    <a:pt x="2049028" y="387948"/>
                  </a:lnTo>
                  <a:lnTo>
                    <a:pt x="237232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A979A39-76FC-1422-9BCF-61CBEBA1FA61}"/>
                </a:ext>
              </a:extLst>
            </p:cNvPr>
            <p:cNvSpPr/>
            <p:nvPr/>
          </p:nvSpPr>
          <p:spPr>
            <a:xfrm>
              <a:off x="8342251" y="3719635"/>
              <a:ext cx="478593" cy="225390"/>
            </a:xfrm>
            <a:custGeom>
              <a:avLst/>
              <a:gdLst>
                <a:gd name="connsiteX0" fmla="*/ 1324276 w 1853664"/>
                <a:gd name="connsiteY0" fmla="*/ 0 h 872973"/>
                <a:gd name="connsiteX1" fmla="*/ 1588972 w 1853664"/>
                <a:gd name="connsiteY1" fmla="*/ 24063 h 872973"/>
                <a:gd name="connsiteX2" fmla="*/ 1853664 w 1853664"/>
                <a:gd name="connsiteY2" fmla="*/ 24063 h 872973"/>
                <a:gd name="connsiteX3" fmla="*/ 1588972 w 1853664"/>
                <a:gd name="connsiteY3" fmla="*/ 264695 h 872973"/>
                <a:gd name="connsiteX4" fmla="*/ 1228024 w 1853664"/>
                <a:gd name="connsiteY4" fmla="*/ 336884 h 872973"/>
                <a:gd name="connsiteX5" fmla="*/ 1083644 w 1853664"/>
                <a:gd name="connsiteY5" fmla="*/ 505326 h 872973"/>
                <a:gd name="connsiteX6" fmla="*/ 1059580 w 1853664"/>
                <a:gd name="connsiteY6" fmla="*/ 721895 h 872973"/>
                <a:gd name="connsiteX7" fmla="*/ 915204 w 1853664"/>
                <a:gd name="connsiteY7" fmla="*/ 866274 h 872973"/>
                <a:gd name="connsiteX8" fmla="*/ 433940 w 1853664"/>
                <a:gd name="connsiteY8" fmla="*/ 866274 h 872973"/>
                <a:gd name="connsiteX9" fmla="*/ 411612 w 1853664"/>
                <a:gd name="connsiteY9" fmla="*/ 872973 h 872973"/>
                <a:gd name="connsiteX10" fmla="*/ 320040 w 1853664"/>
                <a:gd name="connsiteY10" fmla="*/ 739541 h 872973"/>
                <a:gd name="connsiteX11" fmla="*/ 160020 w 1853664"/>
                <a:gd name="connsiteY11" fmla="*/ 663341 h 872973"/>
                <a:gd name="connsiteX12" fmla="*/ 53340 w 1853664"/>
                <a:gd name="connsiteY12" fmla="*/ 762401 h 872973"/>
                <a:gd name="connsiteX13" fmla="*/ 0 w 1853664"/>
                <a:gd name="connsiteY13" fmla="*/ 541421 h 872973"/>
                <a:gd name="connsiteX14" fmla="*/ 83820 w 1853664"/>
                <a:gd name="connsiteY14" fmla="*/ 442361 h 872973"/>
                <a:gd name="connsiteX15" fmla="*/ 182880 w 1853664"/>
                <a:gd name="connsiteY15" fmla="*/ 442361 h 872973"/>
                <a:gd name="connsiteX16" fmla="*/ 175260 w 1853664"/>
                <a:gd name="connsiteY16" fmla="*/ 267101 h 872973"/>
                <a:gd name="connsiteX17" fmla="*/ 299808 w 1853664"/>
                <a:gd name="connsiteY17" fmla="*/ 165906 h 872973"/>
                <a:gd name="connsiteX18" fmla="*/ 313624 w 1853664"/>
                <a:gd name="connsiteY18" fmla="*/ 216568 h 872973"/>
                <a:gd name="connsiteX19" fmla="*/ 602380 w 1853664"/>
                <a:gd name="connsiteY19" fmla="*/ 360947 h 872973"/>
                <a:gd name="connsiteX20" fmla="*/ 939264 w 1853664"/>
                <a:gd name="connsiteY20" fmla="*/ 457200 h 872973"/>
                <a:gd name="connsiteX21" fmla="*/ 1083644 w 1853664"/>
                <a:gd name="connsiteY21" fmla="*/ 240632 h 872973"/>
                <a:gd name="connsiteX22" fmla="*/ 1324276 w 1853664"/>
                <a:gd name="connsiteY22" fmla="*/ 0 h 87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53664" h="872973">
                  <a:moveTo>
                    <a:pt x="1324276" y="0"/>
                  </a:moveTo>
                  <a:lnTo>
                    <a:pt x="1588972" y="24063"/>
                  </a:lnTo>
                  <a:lnTo>
                    <a:pt x="1853664" y="24063"/>
                  </a:lnTo>
                  <a:lnTo>
                    <a:pt x="1588972" y="264695"/>
                  </a:lnTo>
                  <a:lnTo>
                    <a:pt x="1228024" y="336884"/>
                  </a:lnTo>
                  <a:lnTo>
                    <a:pt x="1083644" y="505326"/>
                  </a:lnTo>
                  <a:lnTo>
                    <a:pt x="1059580" y="721895"/>
                  </a:lnTo>
                  <a:lnTo>
                    <a:pt x="915204" y="866274"/>
                  </a:lnTo>
                  <a:lnTo>
                    <a:pt x="433940" y="866274"/>
                  </a:lnTo>
                  <a:lnTo>
                    <a:pt x="411612" y="872973"/>
                  </a:lnTo>
                  <a:lnTo>
                    <a:pt x="320040" y="739541"/>
                  </a:lnTo>
                  <a:lnTo>
                    <a:pt x="160020" y="663341"/>
                  </a:lnTo>
                  <a:lnTo>
                    <a:pt x="53340" y="762401"/>
                  </a:lnTo>
                  <a:lnTo>
                    <a:pt x="0" y="541421"/>
                  </a:lnTo>
                  <a:lnTo>
                    <a:pt x="83820" y="442361"/>
                  </a:lnTo>
                  <a:lnTo>
                    <a:pt x="182880" y="442361"/>
                  </a:lnTo>
                  <a:lnTo>
                    <a:pt x="175260" y="267101"/>
                  </a:lnTo>
                  <a:lnTo>
                    <a:pt x="299808" y="165906"/>
                  </a:lnTo>
                  <a:lnTo>
                    <a:pt x="313624" y="216568"/>
                  </a:lnTo>
                  <a:lnTo>
                    <a:pt x="602380" y="360947"/>
                  </a:lnTo>
                  <a:lnTo>
                    <a:pt x="939264" y="457200"/>
                  </a:lnTo>
                  <a:lnTo>
                    <a:pt x="1083644" y="240632"/>
                  </a:lnTo>
                  <a:lnTo>
                    <a:pt x="132427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59CE90C-7DA5-E3D0-DC98-E8DB5CB80381}"/>
                </a:ext>
              </a:extLst>
            </p:cNvPr>
            <p:cNvSpPr/>
            <p:nvPr/>
          </p:nvSpPr>
          <p:spPr>
            <a:xfrm>
              <a:off x="4489564" y="3725847"/>
              <a:ext cx="225703" cy="190630"/>
            </a:xfrm>
            <a:custGeom>
              <a:avLst/>
              <a:gdLst>
                <a:gd name="connsiteX0" fmla="*/ 412780 w 874184"/>
                <a:gd name="connsiteY0" fmla="*/ 0 h 738338"/>
                <a:gd name="connsiteX1" fmla="*/ 570192 w 874184"/>
                <a:gd name="connsiteY1" fmla="*/ 86226 h 738338"/>
                <a:gd name="connsiteX2" fmla="*/ 701536 w 874184"/>
                <a:gd name="connsiteY2" fmla="*/ 288758 h 738338"/>
                <a:gd name="connsiteX3" fmla="*/ 874184 w 874184"/>
                <a:gd name="connsiteY3" fmla="*/ 403856 h 738338"/>
                <a:gd name="connsiteX4" fmla="*/ 817440 w 874184"/>
                <a:gd name="connsiteY4" fmla="*/ 448778 h 738338"/>
                <a:gd name="connsiteX5" fmla="*/ 733620 w 874184"/>
                <a:gd name="connsiteY5" fmla="*/ 593558 h 738338"/>
                <a:gd name="connsiteX6" fmla="*/ 604080 w 874184"/>
                <a:gd name="connsiteY6" fmla="*/ 624038 h 738338"/>
                <a:gd name="connsiteX7" fmla="*/ 596460 w 874184"/>
                <a:gd name="connsiteY7" fmla="*/ 738338 h 738338"/>
                <a:gd name="connsiteX8" fmla="*/ 413580 w 874184"/>
                <a:gd name="connsiteY8" fmla="*/ 684998 h 738338"/>
                <a:gd name="connsiteX9" fmla="*/ 390720 w 874184"/>
                <a:gd name="connsiteY9" fmla="*/ 585938 h 738338"/>
                <a:gd name="connsiteX10" fmla="*/ 284040 w 874184"/>
                <a:gd name="connsiteY10" fmla="*/ 662138 h 738338"/>
                <a:gd name="connsiteX11" fmla="*/ 146880 w 874184"/>
                <a:gd name="connsiteY11" fmla="*/ 616418 h 738338"/>
                <a:gd name="connsiteX12" fmla="*/ 85920 w 874184"/>
                <a:gd name="connsiteY12" fmla="*/ 509738 h 738338"/>
                <a:gd name="connsiteX13" fmla="*/ 0 w 874184"/>
                <a:gd name="connsiteY13" fmla="*/ 448879 h 738338"/>
                <a:gd name="connsiteX14" fmla="*/ 27768 w 874184"/>
                <a:gd name="connsiteY14" fmla="*/ 240632 h 738338"/>
                <a:gd name="connsiteX15" fmla="*/ 340588 w 874184"/>
                <a:gd name="connsiteY15" fmla="*/ 192505 h 738338"/>
                <a:gd name="connsiteX16" fmla="*/ 412780 w 874184"/>
                <a:gd name="connsiteY16" fmla="*/ 0 h 73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4184" h="738338">
                  <a:moveTo>
                    <a:pt x="412780" y="0"/>
                  </a:moveTo>
                  <a:lnTo>
                    <a:pt x="570192" y="86226"/>
                  </a:lnTo>
                  <a:lnTo>
                    <a:pt x="701536" y="288758"/>
                  </a:lnTo>
                  <a:lnTo>
                    <a:pt x="874184" y="403856"/>
                  </a:lnTo>
                  <a:lnTo>
                    <a:pt x="817440" y="448778"/>
                  </a:lnTo>
                  <a:lnTo>
                    <a:pt x="733620" y="593558"/>
                  </a:lnTo>
                  <a:lnTo>
                    <a:pt x="604080" y="624038"/>
                  </a:lnTo>
                  <a:lnTo>
                    <a:pt x="596460" y="738338"/>
                  </a:lnTo>
                  <a:lnTo>
                    <a:pt x="413580" y="684998"/>
                  </a:lnTo>
                  <a:lnTo>
                    <a:pt x="390720" y="585938"/>
                  </a:lnTo>
                  <a:lnTo>
                    <a:pt x="284040" y="662138"/>
                  </a:lnTo>
                  <a:lnTo>
                    <a:pt x="146880" y="616418"/>
                  </a:lnTo>
                  <a:lnTo>
                    <a:pt x="85920" y="509738"/>
                  </a:lnTo>
                  <a:lnTo>
                    <a:pt x="0" y="448879"/>
                  </a:lnTo>
                  <a:lnTo>
                    <a:pt x="27768" y="240632"/>
                  </a:lnTo>
                  <a:lnTo>
                    <a:pt x="340588" y="192505"/>
                  </a:lnTo>
                  <a:lnTo>
                    <a:pt x="41278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BB93469-D9B6-32FB-3B70-8F7B7FBBC2BE}"/>
                </a:ext>
              </a:extLst>
            </p:cNvPr>
            <p:cNvSpPr/>
            <p:nvPr/>
          </p:nvSpPr>
          <p:spPr>
            <a:xfrm>
              <a:off x="6660886" y="5014279"/>
              <a:ext cx="213406" cy="270982"/>
            </a:xfrm>
            <a:custGeom>
              <a:avLst/>
              <a:gdLst>
                <a:gd name="connsiteX0" fmla="*/ 355228 w 826556"/>
                <a:gd name="connsiteY0" fmla="*/ 0 h 1049555"/>
                <a:gd name="connsiteX1" fmla="*/ 560968 w 826556"/>
                <a:gd name="connsiteY1" fmla="*/ 106680 h 1049555"/>
                <a:gd name="connsiteX2" fmla="*/ 637168 w 826556"/>
                <a:gd name="connsiteY2" fmla="*/ 68580 h 1049555"/>
                <a:gd name="connsiteX3" fmla="*/ 826556 w 826556"/>
                <a:gd name="connsiteY3" fmla="*/ 143093 h 1049555"/>
                <a:gd name="connsiteX4" fmla="*/ 737832 w 826556"/>
                <a:gd name="connsiteY4" fmla="*/ 520165 h 1049555"/>
                <a:gd name="connsiteX5" fmla="*/ 617516 w 826556"/>
                <a:gd name="connsiteY5" fmla="*/ 736734 h 1049555"/>
                <a:gd name="connsiteX6" fmla="*/ 545328 w 826556"/>
                <a:gd name="connsiteY6" fmla="*/ 1049555 h 1049555"/>
                <a:gd name="connsiteX7" fmla="*/ 328760 w 826556"/>
                <a:gd name="connsiteY7" fmla="*/ 929239 h 1049555"/>
                <a:gd name="connsiteX8" fmla="*/ 179416 w 826556"/>
                <a:gd name="connsiteY8" fmla="*/ 679441 h 1049555"/>
                <a:gd name="connsiteX9" fmla="*/ 0 w 826556"/>
                <a:gd name="connsiteY9" fmla="*/ 503226 h 1049555"/>
                <a:gd name="connsiteX10" fmla="*/ 19948 w 826556"/>
                <a:gd name="connsiteY10" fmla="*/ 441960 h 1049555"/>
                <a:gd name="connsiteX11" fmla="*/ 271408 w 826556"/>
                <a:gd name="connsiteY11" fmla="*/ 449580 h 1049555"/>
                <a:gd name="connsiteX12" fmla="*/ 378088 w 826556"/>
                <a:gd name="connsiteY12" fmla="*/ 358140 h 1049555"/>
                <a:gd name="connsiteX13" fmla="*/ 317128 w 826556"/>
                <a:gd name="connsiteY13" fmla="*/ 297180 h 1049555"/>
                <a:gd name="connsiteX14" fmla="*/ 339988 w 826556"/>
                <a:gd name="connsiteY14" fmla="*/ 152400 h 1049555"/>
                <a:gd name="connsiteX15" fmla="*/ 286648 w 826556"/>
                <a:gd name="connsiteY15" fmla="*/ 91440 h 1049555"/>
                <a:gd name="connsiteX16" fmla="*/ 355228 w 826556"/>
                <a:gd name="connsiteY16" fmla="*/ 0 h 1049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6556" h="1049555">
                  <a:moveTo>
                    <a:pt x="355228" y="0"/>
                  </a:moveTo>
                  <a:lnTo>
                    <a:pt x="560968" y="106680"/>
                  </a:lnTo>
                  <a:lnTo>
                    <a:pt x="637168" y="68580"/>
                  </a:lnTo>
                  <a:lnTo>
                    <a:pt x="826556" y="143093"/>
                  </a:lnTo>
                  <a:lnTo>
                    <a:pt x="737832" y="520165"/>
                  </a:lnTo>
                  <a:lnTo>
                    <a:pt x="617516" y="736734"/>
                  </a:lnTo>
                  <a:lnTo>
                    <a:pt x="545328" y="1049555"/>
                  </a:lnTo>
                  <a:lnTo>
                    <a:pt x="328760" y="929239"/>
                  </a:lnTo>
                  <a:lnTo>
                    <a:pt x="179416" y="679441"/>
                  </a:lnTo>
                  <a:lnTo>
                    <a:pt x="0" y="503226"/>
                  </a:lnTo>
                  <a:lnTo>
                    <a:pt x="19948" y="441960"/>
                  </a:lnTo>
                  <a:lnTo>
                    <a:pt x="271408" y="449580"/>
                  </a:lnTo>
                  <a:lnTo>
                    <a:pt x="378088" y="358140"/>
                  </a:lnTo>
                  <a:lnTo>
                    <a:pt x="317128" y="297180"/>
                  </a:lnTo>
                  <a:lnTo>
                    <a:pt x="339988" y="152400"/>
                  </a:lnTo>
                  <a:lnTo>
                    <a:pt x="286648" y="91440"/>
                  </a:lnTo>
                  <a:lnTo>
                    <a:pt x="35522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F46C8ED7-C11E-5904-9D1E-B008C427BDF4}"/>
                </a:ext>
              </a:extLst>
            </p:cNvPr>
            <p:cNvSpPr/>
            <p:nvPr/>
          </p:nvSpPr>
          <p:spPr>
            <a:xfrm>
              <a:off x="4774857" y="5205264"/>
              <a:ext cx="388027" cy="303658"/>
            </a:xfrm>
            <a:custGeom>
              <a:avLst/>
              <a:gdLst>
                <a:gd name="connsiteX0" fmla="*/ 528144 w 1502888"/>
                <a:gd name="connsiteY0" fmla="*/ 0 h 1176113"/>
                <a:gd name="connsiteX1" fmla="*/ 655332 w 1502888"/>
                <a:gd name="connsiteY1" fmla="*/ 93271 h 1176113"/>
                <a:gd name="connsiteX2" fmla="*/ 727520 w 1502888"/>
                <a:gd name="connsiteY2" fmla="*/ 333903 h 1176113"/>
                <a:gd name="connsiteX3" fmla="*/ 1088468 w 1502888"/>
                <a:gd name="connsiteY3" fmla="*/ 478282 h 1176113"/>
                <a:gd name="connsiteX4" fmla="*/ 1401288 w 1502888"/>
                <a:gd name="connsiteY4" fmla="*/ 646724 h 1176113"/>
                <a:gd name="connsiteX5" fmla="*/ 1502888 w 1502888"/>
                <a:gd name="connsiteY5" fmla="*/ 853362 h 1176113"/>
                <a:gd name="connsiteX6" fmla="*/ 1280972 w 1502888"/>
                <a:gd name="connsiteY6" fmla="*/ 959545 h 1176113"/>
                <a:gd name="connsiteX7" fmla="*/ 1136596 w 1502888"/>
                <a:gd name="connsiteY7" fmla="*/ 1103924 h 1176113"/>
                <a:gd name="connsiteX8" fmla="*/ 775648 w 1502888"/>
                <a:gd name="connsiteY8" fmla="*/ 1176113 h 1176113"/>
                <a:gd name="connsiteX9" fmla="*/ 462824 w 1502888"/>
                <a:gd name="connsiteY9" fmla="*/ 983608 h 1176113"/>
                <a:gd name="connsiteX10" fmla="*/ 77816 w 1502888"/>
                <a:gd name="connsiteY10" fmla="*/ 983608 h 1176113"/>
                <a:gd name="connsiteX11" fmla="*/ 0 w 1502888"/>
                <a:gd name="connsiteY11" fmla="*/ 843542 h 1176113"/>
                <a:gd name="connsiteX12" fmla="*/ 17256 w 1502888"/>
                <a:gd name="connsiteY12" fmla="*/ 662365 h 1176113"/>
                <a:gd name="connsiteX13" fmla="*/ 215376 w 1502888"/>
                <a:gd name="connsiteY13" fmla="*/ 525205 h 1176113"/>
                <a:gd name="connsiteX14" fmla="*/ 268716 w 1502888"/>
                <a:gd name="connsiteY14" fmla="*/ 327085 h 1176113"/>
                <a:gd name="connsiteX15" fmla="*/ 428736 w 1502888"/>
                <a:gd name="connsiteY15" fmla="*/ 205165 h 1176113"/>
                <a:gd name="connsiteX16" fmla="*/ 474456 w 1502888"/>
                <a:gd name="connsiteY16" fmla="*/ 68005 h 1176113"/>
                <a:gd name="connsiteX17" fmla="*/ 528144 w 1502888"/>
                <a:gd name="connsiteY17" fmla="*/ 0 h 117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02888" h="1176113">
                  <a:moveTo>
                    <a:pt x="528144" y="0"/>
                  </a:moveTo>
                  <a:lnTo>
                    <a:pt x="655332" y="93271"/>
                  </a:lnTo>
                  <a:lnTo>
                    <a:pt x="727520" y="333903"/>
                  </a:lnTo>
                  <a:lnTo>
                    <a:pt x="1088468" y="478282"/>
                  </a:lnTo>
                  <a:lnTo>
                    <a:pt x="1401288" y="646724"/>
                  </a:lnTo>
                  <a:lnTo>
                    <a:pt x="1502888" y="853362"/>
                  </a:lnTo>
                  <a:lnTo>
                    <a:pt x="1280972" y="959545"/>
                  </a:lnTo>
                  <a:lnTo>
                    <a:pt x="1136596" y="1103924"/>
                  </a:lnTo>
                  <a:lnTo>
                    <a:pt x="775648" y="1176113"/>
                  </a:lnTo>
                  <a:lnTo>
                    <a:pt x="462824" y="983608"/>
                  </a:lnTo>
                  <a:lnTo>
                    <a:pt x="77816" y="983608"/>
                  </a:lnTo>
                  <a:lnTo>
                    <a:pt x="0" y="843542"/>
                  </a:lnTo>
                  <a:lnTo>
                    <a:pt x="17256" y="662365"/>
                  </a:lnTo>
                  <a:lnTo>
                    <a:pt x="215376" y="525205"/>
                  </a:lnTo>
                  <a:lnTo>
                    <a:pt x="268716" y="327085"/>
                  </a:lnTo>
                  <a:lnTo>
                    <a:pt x="428736" y="205165"/>
                  </a:lnTo>
                  <a:lnTo>
                    <a:pt x="474456" y="68005"/>
                  </a:lnTo>
                  <a:lnTo>
                    <a:pt x="528144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34D95D5-E318-9B63-8FCB-0579558CB50D}"/>
                </a:ext>
              </a:extLst>
            </p:cNvPr>
            <p:cNvSpPr/>
            <p:nvPr/>
          </p:nvSpPr>
          <p:spPr>
            <a:xfrm>
              <a:off x="4201630" y="5596555"/>
              <a:ext cx="188863" cy="264031"/>
            </a:xfrm>
            <a:custGeom>
              <a:avLst/>
              <a:gdLst>
                <a:gd name="connsiteX0" fmla="*/ 0 w 731496"/>
                <a:gd name="connsiteY0" fmla="*/ 0 h 1022633"/>
                <a:gd name="connsiteX1" fmla="*/ 309592 w 731496"/>
                <a:gd name="connsiteY1" fmla="*/ 167914 h 1022633"/>
                <a:gd name="connsiteX2" fmla="*/ 545812 w 731496"/>
                <a:gd name="connsiteY2" fmla="*/ 244114 h 1022633"/>
                <a:gd name="connsiteX3" fmla="*/ 591532 w 731496"/>
                <a:gd name="connsiteY3" fmla="*/ 457474 h 1022633"/>
                <a:gd name="connsiteX4" fmla="*/ 576292 w 731496"/>
                <a:gd name="connsiteY4" fmla="*/ 495574 h 1022633"/>
                <a:gd name="connsiteX5" fmla="*/ 652492 w 731496"/>
                <a:gd name="connsiteY5" fmla="*/ 678454 h 1022633"/>
                <a:gd name="connsiteX6" fmla="*/ 731496 w 731496"/>
                <a:gd name="connsiteY6" fmla="*/ 931268 h 1022633"/>
                <a:gd name="connsiteX7" fmla="*/ 691128 w 731496"/>
                <a:gd name="connsiteY7" fmla="*/ 1022633 h 1022633"/>
                <a:gd name="connsiteX8" fmla="*/ 397020 w 731496"/>
                <a:gd name="connsiteY8" fmla="*/ 887803 h 1022633"/>
                <a:gd name="connsiteX9" fmla="*/ 204516 w 731496"/>
                <a:gd name="connsiteY9" fmla="*/ 887803 h 1022633"/>
                <a:gd name="connsiteX10" fmla="*/ 108264 w 731496"/>
                <a:gd name="connsiteY10" fmla="*/ 671235 h 1022633"/>
                <a:gd name="connsiteX11" fmla="*/ 0 w 731496"/>
                <a:gd name="connsiteY11" fmla="*/ 0 h 1022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1496" h="1022633">
                  <a:moveTo>
                    <a:pt x="0" y="0"/>
                  </a:moveTo>
                  <a:lnTo>
                    <a:pt x="309592" y="167914"/>
                  </a:lnTo>
                  <a:lnTo>
                    <a:pt x="545812" y="244114"/>
                  </a:lnTo>
                  <a:lnTo>
                    <a:pt x="591532" y="457474"/>
                  </a:lnTo>
                  <a:lnTo>
                    <a:pt x="576292" y="495574"/>
                  </a:lnTo>
                  <a:lnTo>
                    <a:pt x="652492" y="678454"/>
                  </a:lnTo>
                  <a:lnTo>
                    <a:pt x="731496" y="931268"/>
                  </a:lnTo>
                  <a:lnTo>
                    <a:pt x="691128" y="1022633"/>
                  </a:lnTo>
                  <a:lnTo>
                    <a:pt x="397020" y="887803"/>
                  </a:lnTo>
                  <a:lnTo>
                    <a:pt x="204516" y="887803"/>
                  </a:lnTo>
                  <a:lnTo>
                    <a:pt x="108264" y="671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D3DC5579-B594-A53E-557E-3B43DC5D2515}"/>
                </a:ext>
              </a:extLst>
            </p:cNvPr>
            <p:cNvSpPr/>
            <p:nvPr/>
          </p:nvSpPr>
          <p:spPr>
            <a:xfrm>
              <a:off x="6437820" y="5236594"/>
              <a:ext cx="11286" cy="9837"/>
            </a:xfrm>
            <a:custGeom>
              <a:avLst/>
              <a:gdLst>
                <a:gd name="connsiteX0" fmla="*/ 0 w 43712"/>
                <a:gd name="connsiteY0" fmla="*/ 0 h 38100"/>
                <a:gd name="connsiteX1" fmla="*/ 43712 w 43712"/>
                <a:gd name="connsiteY1" fmla="*/ 32056 h 38100"/>
                <a:gd name="connsiteX2" fmla="*/ 38100 w 43712"/>
                <a:gd name="connsiteY2" fmla="*/ 38100 h 38100"/>
                <a:gd name="connsiteX3" fmla="*/ 0 w 43712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712" h="38100">
                  <a:moveTo>
                    <a:pt x="0" y="0"/>
                  </a:moveTo>
                  <a:lnTo>
                    <a:pt x="43712" y="32056"/>
                  </a:lnTo>
                  <a:lnTo>
                    <a:pt x="381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B95B01C-6625-6890-916F-0EE7C5364F58}"/>
                </a:ext>
              </a:extLst>
            </p:cNvPr>
            <p:cNvSpPr/>
            <p:nvPr/>
          </p:nvSpPr>
          <p:spPr>
            <a:xfrm>
              <a:off x="3744466" y="4936567"/>
              <a:ext cx="137717" cy="211494"/>
            </a:xfrm>
            <a:custGeom>
              <a:avLst/>
              <a:gdLst>
                <a:gd name="connsiteX0" fmla="*/ 533400 w 533400"/>
                <a:gd name="connsiteY0" fmla="*/ 0 h 819150"/>
                <a:gd name="connsiteX1" fmla="*/ 285750 w 533400"/>
                <a:gd name="connsiteY1" fmla="*/ 171450 h 819150"/>
                <a:gd name="connsiteX2" fmla="*/ 95250 w 533400"/>
                <a:gd name="connsiteY2" fmla="*/ 171450 h 819150"/>
                <a:gd name="connsiteX3" fmla="*/ 0 w 533400"/>
                <a:gd name="connsiteY3" fmla="*/ 400050 h 819150"/>
                <a:gd name="connsiteX4" fmla="*/ 95250 w 533400"/>
                <a:gd name="connsiteY4" fmla="*/ 514350 h 819150"/>
                <a:gd name="connsiteX5" fmla="*/ 57150 w 533400"/>
                <a:gd name="connsiteY5" fmla="*/ 666750 h 819150"/>
                <a:gd name="connsiteX6" fmla="*/ 95250 w 533400"/>
                <a:gd name="connsiteY6" fmla="*/ 762000 h 819150"/>
                <a:gd name="connsiteX7" fmla="*/ 266700 w 533400"/>
                <a:gd name="connsiteY7" fmla="*/ 819150 h 819150"/>
                <a:gd name="connsiteX8" fmla="*/ 342900 w 533400"/>
                <a:gd name="connsiteY8" fmla="*/ 609600 h 819150"/>
                <a:gd name="connsiteX9" fmla="*/ 342900 w 533400"/>
                <a:gd name="connsiteY9" fmla="*/ 361950 h 819150"/>
                <a:gd name="connsiteX10" fmla="*/ 476250 w 533400"/>
                <a:gd name="connsiteY10" fmla="*/ 152400 h 819150"/>
                <a:gd name="connsiteX11" fmla="*/ 533400 w 533400"/>
                <a:gd name="connsiteY11" fmla="*/ 0 h 81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819150">
                  <a:moveTo>
                    <a:pt x="533400" y="0"/>
                  </a:moveTo>
                  <a:lnTo>
                    <a:pt x="285750" y="171450"/>
                  </a:lnTo>
                  <a:lnTo>
                    <a:pt x="95250" y="171450"/>
                  </a:lnTo>
                  <a:lnTo>
                    <a:pt x="0" y="400050"/>
                  </a:lnTo>
                  <a:lnTo>
                    <a:pt x="95250" y="514350"/>
                  </a:lnTo>
                  <a:lnTo>
                    <a:pt x="57150" y="666750"/>
                  </a:lnTo>
                  <a:lnTo>
                    <a:pt x="95250" y="762000"/>
                  </a:lnTo>
                  <a:lnTo>
                    <a:pt x="266700" y="819150"/>
                  </a:lnTo>
                  <a:lnTo>
                    <a:pt x="342900" y="609600"/>
                  </a:lnTo>
                  <a:lnTo>
                    <a:pt x="342900" y="361950"/>
                  </a:lnTo>
                  <a:lnTo>
                    <a:pt x="476250" y="152400"/>
                  </a:lnTo>
                  <a:lnTo>
                    <a:pt x="533400" y="0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B495E62-7ADB-69C7-548A-E0A906BC87B5}"/>
                </a:ext>
              </a:extLst>
            </p:cNvPr>
            <p:cNvGrpSpPr/>
            <p:nvPr/>
          </p:nvGrpSpPr>
          <p:grpSpPr>
            <a:xfrm>
              <a:off x="3744466" y="1358770"/>
              <a:ext cx="5076378" cy="4501816"/>
              <a:chOff x="40424100" y="-11285621"/>
              <a:chExt cx="19661605" cy="17436240"/>
            </a:xfrm>
            <a:noFill/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77DDE98-6BEC-37BB-CFCD-81339E96C2F1}"/>
                  </a:ext>
                </a:extLst>
              </p:cNvPr>
              <p:cNvSpPr/>
              <p:nvPr/>
            </p:nvSpPr>
            <p:spPr>
              <a:xfrm>
                <a:off x="41533010" y="-11285621"/>
                <a:ext cx="18552695" cy="17436240"/>
              </a:xfrm>
              <a:custGeom>
                <a:avLst/>
                <a:gdLst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41621 w 18552694"/>
                  <a:gd name="connsiteY209" fmla="*/ 9144000 h 17421726"/>
                  <a:gd name="connsiteX210" fmla="*/ 2189747 w 18552694"/>
                  <a:gd name="connsiteY210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384842 w 18552694"/>
                  <a:gd name="connsiteY49" fmla="*/ 15751438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95284 w 18552694"/>
                  <a:gd name="connsiteY86" fmla="*/ 14750716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1987311 w 18552694"/>
                  <a:gd name="connsiteY62" fmla="*/ 12677465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1987311 w 18552694"/>
                  <a:gd name="connsiteY62" fmla="*/ 12677465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0999369 w 18552694"/>
                  <a:gd name="connsiteY159" fmla="*/ 4912393 h 17436240"/>
                  <a:gd name="connsiteX160" fmla="*/ 9793705 w 18552694"/>
                  <a:gd name="connsiteY160" fmla="*/ 4042610 h 17436240"/>
                  <a:gd name="connsiteX161" fmla="*/ 9168063 w 18552694"/>
                  <a:gd name="connsiteY161" fmla="*/ 3344779 h 17436240"/>
                  <a:gd name="connsiteX162" fmla="*/ 8811126 w 18552694"/>
                  <a:gd name="connsiteY162" fmla="*/ 2787316 h 17436240"/>
                  <a:gd name="connsiteX163" fmla="*/ 8542421 w 18552694"/>
                  <a:gd name="connsiteY163" fmla="*/ 2310063 h 17436240"/>
                  <a:gd name="connsiteX164" fmla="*/ 8277726 w 18552694"/>
                  <a:gd name="connsiteY164" fmla="*/ 1949116 h 17436240"/>
                  <a:gd name="connsiteX165" fmla="*/ 7724273 w 18552694"/>
                  <a:gd name="connsiteY165" fmla="*/ 1179095 h 17436240"/>
                  <a:gd name="connsiteX166" fmla="*/ 7363326 w 18552694"/>
                  <a:gd name="connsiteY166" fmla="*/ 794084 h 17436240"/>
                  <a:gd name="connsiteX167" fmla="*/ 7002378 w 18552694"/>
                  <a:gd name="connsiteY167" fmla="*/ 505326 h 17436240"/>
                  <a:gd name="connsiteX168" fmla="*/ 6930189 w 18552694"/>
                  <a:gd name="connsiteY168" fmla="*/ 336884 h 17436240"/>
                  <a:gd name="connsiteX169" fmla="*/ 6833936 w 18552694"/>
                  <a:gd name="connsiteY169" fmla="*/ 168442 h 17436240"/>
                  <a:gd name="connsiteX170" fmla="*/ 6737684 w 18552694"/>
                  <a:gd name="connsiteY170" fmla="*/ 0 h 17436240"/>
                  <a:gd name="connsiteX171" fmla="*/ 6545178 w 18552694"/>
                  <a:gd name="connsiteY171" fmla="*/ 24063 h 17436240"/>
                  <a:gd name="connsiteX172" fmla="*/ 6497052 w 18552694"/>
                  <a:gd name="connsiteY172" fmla="*/ 264695 h 17436240"/>
                  <a:gd name="connsiteX173" fmla="*/ 6280484 w 18552694"/>
                  <a:gd name="connsiteY173" fmla="*/ 505326 h 17436240"/>
                  <a:gd name="connsiteX174" fmla="*/ 6087978 w 18552694"/>
                  <a:gd name="connsiteY174" fmla="*/ 457200 h 17436240"/>
                  <a:gd name="connsiteX175" fmla="*/ 5991726 w 18552694"/>
                  <a:gd name="connsiteY175" fmla="*/ 505326 h 17436240"/>
                  <a:gd name="connsiteX176" fmla="*/ 5823284 w 18552694"/>
                  <a:gd name="connsiteY176" fmla="*/ 288758 h 17436240"/>
                  <a:gd name="connsiteX177" fmla="*/ 5775157 w 18552694"/>
                  <a:gd name="connsiteY177" fmla="*/ 433137 h 17436240"/>
                  <a:gd name="connsiteX178" fmla="*/ 5823284 w 18552694"/>
                  <a:gd name="connsiteY178" fmla="*/ 697832 h 17436240"/>
                  <a:gd name="connsiteX179" fmla="*/ 5702968 w 18552694"/>
                  <a:gd name="connsiteY179" fmla="*/ 938463 h 17436240"/>
                  <a:gd name="connsiteX180" fmla="*/ 5558589 w 18552694"/>
                  <a:gd name="connsiteY180" fmla="*/ 1323474 h 17436240"/>
                  <a:gd name="connsiteX181" fmla="*/ 5871410 w 18552694"/>
                  <a:gd name="connsiteY181" fmla="*/ 2286000 h 17436240"/>
                  <a:gd name="connsiteX182" fmla="*/ 6232357 w 18552694"/>
                  <a:gd name="connsiteY182" fmla="*/ 3609474 h 17436240"/>
                  <a:gd name="connsiteX183" fmla="*/ 6184231 w 18552694"/>
                  <a:gd name="connsiteY183" fmla="*/ 4379495 h 17436240"/>
                  <a:gd name="connsiteX184" fmla="*/ 6112042 w 18552694"/>
                  <a:gd name="connsiteY184" fmla="*/ 4764505 h 17436240"/>
                  <a:gd name="connsiteX185" fmla="*/ 5799221 w 18552694"/>
                  <a:gd name="connsiteY185" fmla="*/ 5173579 h 17436240"/>
                  <a:gd name="connsiteX186" fmla="*/ 5847347 w 18552694"/>
                  <a:gd name="connsiteY186" fmla="*/ 6424863 h 17436240"/>
                  <a:gd name="connsiteX187" fmla="*/ 5751094 w 18552694"/>
                  <a:gd name="connsiteY187" fmla="*/ 6858000 h 17436240"/>
                  <a:gd name="connsiteX188" fmla="*/ 5582652 w 18552694"/>
                  <a:gd name="connsiteY188" fmla="*/ 7146758 h 17436240"/>
                  <a:gd name="connsiteX189" fmla="*/ 5005136 w 18552694"/>
                  <a:gd name="connsiteY189" fmla="*/ 7339263 h 17436240"/>
                  <a:gd name="connsiteX190" fmla="*/ 4836694 w 18552694"/>
                  <a:gd name="connsiteY190" fmla="*/ 7748337 h 17436240"/>
                  <a:gd name="connsiteX191" fmla="*/ 4957010 w 18552694"/>
                  <a:gd name="connsiteY191" fmla="*/ 8205537 h 17436240"/>
                  <a:gd name="connsiteX192" fmla="*/ 4860757 w 18552694"/>
                  <a:gd name="connsiteY192" fmla="*/ 8614610 h 17436240"/>
                  <a:gd name="connsiteX193" fmla="*/ 5077326 w 18552694"/>
                  <a:gd name="connsiteY193" fmla="*/ 8975558 h 17436240"/>
                  <a:gd name="connsiteX194" fmla="*/ 5077326 w 18552694"/>
                  <a:gd name="connsiteY194" fmla="*/ 9408695 h 17436240"/>
                  <a:gd name="connsiteX195" fmla="*/ 4884821 w 18552694"/>
                  <a:gd name="connsiteY195" fmla="*/ 9793705 h 17436240"/>
                  <a:gd name="connsiteX196" fmla="*/ 4307305 w 18552694"/>
                  <a:gd name="connsiteY196" fmla="*/ 10130589 h 17436240"/>
                  <a:gd name="connsiteX197" fmla="*/ 3898231 w 18552694"/>
                  <a:gd name="connsiteY197" fmla="*/ 10010274 h 17436240"/>
                  <a:gd name="connsiteX198" fmla="*/ 3873667 w 18552694"/>
                  <a:gd name="connsiteY198" fmla="*/ 9756107 h 17436240"/>
                  <a:gd name="connsiteX199" fmla="*/ 3609473 w 18552694"/>
                  <a:gd name="connsiteY199" fmla="*/ 9793705 h 17436240"/>
                  <a:gd name="connsiteX200" fmla="*/ 3465094 w 18552694"/>
                  <a:gd name="connsiteY200" fmla="*/ 9889958 h 17436240"/>
                  <a:gd name="connsiteX201" fmla="*/ 3152273 w 18552694"/>
                  <a:gd name="connsiteY201" fmla="*/ 9938084 h 17436240"/>
                  <a:gd name="connsiteX202" fmla="*/ 3056021 w 18552694"/>
                  <a:gd name="connsiteY202" fmla="*/ 9817768 h 17436240"/>
                  <a:gd name="connsiteX203" fmla="*/ 2839452 w 18552694"/>
                  <a:gd name="connsiteY203" fmla="*/ 9673389 h 17436240"/>
                  <a:gd name="connsiteX204" fmla="*/ 2719136 w 18552694"/>
                  <a:gd name="connsiteY204" fmla="*/ 9673389 h 17436240"/>
                  <a:gd name="connsiteX205" fmla="*/ 2695073 w 18552694"/>
                  <a:gd name="connsiteY205" fmla="*/ 9601200 h 17436240"/>
                  <a:gd name="connsiteX206" fmla="*/ 2478505 w 18552694"/>
                  <a:gd name="connsiteY206" fmla="*/ 9456821 h 17436240"/>
                  <a:gd name="connsiteX207" fmla="*/ 2347160 w 18552694"/>
                  <a:gd name="connsiteY207" fmla="*/ 9254289 h 17436240"/>
                  <a:gd name="connsiteX208" fmla="*/ 2189747 w 18552694"/>
                  <a:gd name="connsiteY208" fmla="*/ 9168063 h 1743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</a:cxnLst>
                <a:rect l="l" t="t" r="r" b="b"/>
                <a:pathLst>
                  <a:path w="18552694" h="17436240">
                    <a:moveTo>
                      <a:pt x="2189747" y="9168063"/>
                    </a:moveTo>
                    <a:lnTo>
                      <a:pt x="2117557" y="9360568"/>
                    </a:lnTo>
                    <a:lnTo>
                      <a:pt x="1804736" y="9408695"/>
                    </a:lnTo>
                    <a:lnTo>
                      <a:pt x="1756610" y="9769642"/>
                    </a:lnTo>
                    <a:lnTo>
                      <a:pt x="1804736" y="10034337"/>
                    </a:lnTo>
                    <a:lnTo>
                      <a:pt x="1949115" y="10106526"/>
                    </a:lnTo>
                    <a:lnTo>
                      <a:pt x="2261936" y="10587789"/>
                    </a:lnTo>
                    <a:lnTo>
                      <a:pt x="2334126" y="10684042"/>
                    </a:lnTo>
                    <a:lnTo>
                      <a:pt x="2334126" y="10780295"/>
                    </a:lnTo>
                    <a:lnTo>
                      <a:pt x="2093494" y="10996863"/>
                    </a:lnTo>
                    <a:lnTo>
                      <a:pt x="1732547" y="11333747"/>
                    </a:lnTo>
                    <a:lnTo>
                      <a:pt x="1660357" y="11502189"/>
                    </a:lnTo>
                    <a:lnTo>
                      <a:pt x="1636294" y="11694695"/>
                    </a:lnTo>
                    <a:lnTo>
                      <a:pt x="1515978" y="11718758"/>
                    </a:lnTo>
                    <a:lnTo>
                      <a:pt x="1491915" y="11574379"/>
                    </a:lnTo>
                    <a:lnTo>
                      <a:pt x="1323473" y="11502189"/>
                    </a:lnTo>
                    <a:lnTo>
                      <a:pt x="1130968" y="11790947"/>
                    </a:lnTo>
                    <a:lnTo>
                      <a:pt x="1010652" y="11935326"/>
                    </a:lnTo>
                    <a:lnTo>
                      <a:pt x="890336" y="12103768"/>
                    </a:lnTo>
                    <a:lnTo>
                      <a:pt x="529389" y="12079705"/>
                    </a:lnTo>
                    <a:lnTo>
                      <a:pt x="264694" y="12320337"/>
                    </a:lnTo>
                    <a:lnTo>
                      <a:pt x="192505" y="13138484"/>
                    </a:lnTo>
                    <a:lnTo>
                      <a:pt x="0" y="13571621"/>
                    </a:lnTo>
                    <a:lnTo>
                      <a:pt x="72189" y="13908505"/>
                    </a:lnTo>
                    <a:lnTo>
                      <a:pt x="288757" y="14028821"/>
                    </a:lnTo>
                    <a:lnTo>
                      <a:pt x="433136" y="14389768"/>
                    </a:lnTo>
                    <a:lnTo>
                      <a:pt x="770021" y="14486021"/>
                    </a:lnTo>
                    <a:lnTo>
                      <a:pt x="1058778" y="14726653"/>
                    </a:lnTo>
                    <a:lnTo>
                      <a:pt x="1155031" y="15256042"/>
                    </a:lnTo>
                    <a:lnTo>
                      <a:pt x="1155031" y="15568863"/>
                    </a:lnTo>
                    <a:lnTo>
                      <a:pt x="1010652" y="15761368"/>
                    </a:lnTo>
                    <a:lnTo>
                      <a:pt x="649705" y="16338884"/>
                    </a:lnTo>
                    <a:lnTo>
                      <a:pt x="770021" y="17084842"/>
                    </a:lnTo>
                    <a:lnTo>
                      <a:pt x="866273" y="17301410"/>
                    </a:lnTo>
                    <a:lnTo>
                      <a:pt x="1058778" y="17301410"/>
                    </a:lnTo>
                    <a:lnTo>
                      <a:pt x="1352884" y="17436240"/>
                    </a:lnTo>
                    <a:lnTo>
                      <a:pt x="1540042" y="17012653"/>
                    </a:lnTo>
                    <a:lnTo>
                      <a:pt x="2045368" y="16916400"/>
                    </a:lnTo>
                    <a:lnTo>
                      <a:pt x="2045368" y="16796084"/>
                    </a:lnTo>
                    <a:lnTo>
                      <a:pt x="2045368" y="16218568"/>
                    </a:lnTo>
                    <a:lnTo>
                      <a:pt x="2334126" y="16098253"/>
                    </a:lnTo>
                    <a:lnTo>
                      <a:pt x="2550694" y="15905747"/>
                    </a:lnTo>
                    <a:lnTo>
                      <a:pt x="2695073" y="15713242"/>
                    </a:lnTo>
                    <a:lnTo>
                      <a:pt x="2839452" y="15665116"/>
                    </a:lnTo>
                    <a:lnTo>
                      <a:pt x="2959768" y="15881684"/>
                    </a:lnTo>
                    <a:lnTo>
                      <a:pt x="3344778" y="15881684"/>
                    </a:lnTo>
                    <a:lnTo>
                      <a:pt x="3657600" y="16074189"/>
                    </a:lnTo>
                    <a:lnTo>
                      <a:pt x="4018547" y="16002000"/>
                    </a:lnTo>
                    <a:lnTo>
                      <a:pt x="4162926" y="15857621"/>
                    </a:lnTo>
                    <a:lnTo>
                      <a:pt x="4384842" y="15751438"/>
                    </a:lnTo>
                    <a:lnTo>
                      <a:pt x="4283242" y="15544800"/>
                    </a:lnTo>
                    <a:lnTo>
                      <a:pt x="3970421" y="15376358"/>
                    </a:lnTo>
                    <a:lnTo>
                      <a:pt x="3609473" y="15231979"/>
                    </a:lnTo>
                    <a:lnTo>
                      <a:pt x="3537284" y="14991347"/>
                    </a:lnTo>
                    <a:lnTo>
                      <a:pt x="3176336" y="14726653"/>
                    </a:lnTo>
                    <a:lnTo>
                      <a:pt x="3080084" y="14486021"/>
                    </a:lnTo>
                    <a:lnTo>
                      <a:pt x="2935705" y="14389768"/>
                    </a:lnTo>
                    <a:lnTo>
                      <a:pt x="2478505" y="14461958"/>
                    </a:lnTo>
                    <a:lnTo>
                      <a:pt x="1900989" y="14052884"/>
                    </a:lnTo>
                    <a:lnTo>
                      <a:pt x="1660357" y="13956632"/>
                    </a:lnTo>
                    <a:lnTo>
                      <a:pt x="1540042" y="13740063"/>
                    </a:lnTo>
                    <a:lnTo>
                      <a:pt x="1756610" y="13114421"/>
                    </a:lnTo>
                    <a:lnTo>
                      <a:pt x="1987311" y="12677465"/>
                    </a:lnTo>
                    <a:lnTo>
                      <a:pt x="2310063" y="12488779"/>
                    </a:lnTo>
                    <a:lnTo>
                      <a:pt x="2478505" y="12536905"/>
                    </a:lnTo>
                    <a:lnTo>
                      <a:pt x="2839452" y="12488779"/>
                    </a:lnTo>
                    <a:lnTo>
                      <a:pt x="3152273" y="12681284"/>
                    </a:lnTo>
                    <a:lnTo>
                      <a:pt x="3152273" y="12897853"/>
                    </a:lnTo>
                    <a:lnTo>
                      <a:pt x="3489157" y="13018168"/>
                    </a:lnTo>
                    <a:lnTo>
                      <a:pt x="3585410" y="13547558"/>
                    </a:lnTo>
                    <a:lnTo>
                      <a:pt x="3826042" y="13619747"/>
                    </a:lnTo>
                    <a:lnTo>
                      <a:pt x="4138863" y="13162547"/>
                    </a:lnTo>
                    <a:lnTo>
                      <a:pt x="4307305" y="13114421"/>
                    </a:lnTo>
                    <a:lnTo>
                      <a:pt x="4908884" y="12681284"/>
                    </a:lnTo>
                    <a:lnTo>
                      <a:pt x="5293894" y="12416589"/>
                    </a:lnTo>
                    <a:lnTo>
                      <a:pt x="5727031" y="12320337"/>
                    </a:lnTo>
                    <a:lnTo>
                      <a:pt x="6232357" y="12368463"/>
                    </a:lnTo>
                    <a:lnTo>
                      <a:pt x="6737684" y="12657221"/>
                    </a:lnTo>
                    <a:lnTo>
                      <a:pt x="6954252" y="12921916"/>
                    </a:lnTo>
                    <a:lnTo>
                      <a:pt x="7363326" y="12994105"/>
                    </a:lnTo>
                    <a:lnTo>
                      <a:pt x="7628021" y="13282863"/>
                    </a:lnTo>
                    <a:lnTo>
                      <a:pt x="7940842" y="13547558"/>
                    </a:lnTo>
                    <a:lnTo>
                      <a:pt x="8879305" y="14028821"/>
                    </a:lnTo>
                    <a:lnTo>
                      <a:pt x="9336505" y="14245389"/>
                    </a:lnTo>
                    <a:lnTo>
                      <a:pt x="9721515" y="14413832"/>
                    </a:lnTo>
                    <a:lnTo>
                      <a:pt x="10130589" y="14606337"/>
                    </a:lnTo>
                    <a:lnTo>
                      <a:pt x="10366256" y="14837802"/>
                    </a:lnTo>
                    <a:lnTo>
                      <a:pt x="10515600" y="15087600"/>
                    </a:lnTo>
                    <a:lnTo>
                      <a:pt x="10732168" y="15207916"/>
                    </a:lnTo>
                    <a:lnTo>
                      <a:pt x="10804357" y="14895095"/>
                    </a:lnTo>
                    <a:lnTo>
                      <a:pt x="10924673" y="14678526"/>
                    </a:lnTo>
                    <a:lnTo>
                      <a:pt x="11020926" y="14269453"/>
                    </a:lnTo>
                    <a:lnTo>
                      <a:pt x="10900610" y="13788189"/>
                    </a:lnTo>
                    <a:lnTo>
                      <a:pt x="11117178" y="13138484"/>
                    </a:lnTo>
                    <a:lnTo>
                      <a:pt x="11550315" y="12464716"/>
                    </a:lnTo>
                    <a:lnTo>
                      <a:pt x="12560968" y="11526253"/>
                    </a:lnTo>
                    <a:lnTo>
                      <a:pt x="13090357" y="11044989"/>
                    </a:lnTo>
                    <a:lnTo>
                      <a:pt x="13812252" y="10756232"/>
                    </a:lnTo>
                    <a:lnTo>
                      <a:pt x="14076947" y="10756232"/>
                    </a:lnTo>
                    <a:lnTo>
                      <a:pt x="14221326" y="10924674"/>
                    </a:lnTo>
                    <a:lnTo>
                      <a:pt x="14534147" y="10996863"/>
                    </a:lnTo>
                    <a:lnTo>
                      <a:pt x="14726652" y="10972800"/>
                    </a:lnTo>
                    <a:lnTo>
                      <a:pt x="15376357" y="11044989"/>
                    </a:lnTo>
                    <a:lnTo>
                      <a:pt x="15256042" y="10876547"/>
                    </a:lnTo>
                    <a:lnTo>
                      <a:pt x="15256042" y="10732168"/>
                    </a:lnTo>
                    <a:lnTo>
                      <a:pt x="15376357" y="10587789"/>
                    </a:lnTo>
                    <a:lnTo>
                      <a:pt x="15544800" y="10587789"/>
                    </a:lnTo>
                    <a:lnTo>
                      <a:pt x="15568863" y="10756232"/>
                    </a:lnTo>
                    <a:lnTo>
                      <a:pt x="15857621" y="10828421"/>
                    </a:lnTo>
                    <a:lnTo>
                      <a:pt x="16050126" y="10804358"/>
                    </a:lnTo>
                    <a:lnTo>
                      <a:pt x="16146378" y="10635916"/>
                    </a:lnTo>
                    <a:lnTo>
                      <a:pt x="16555452" y="10491537"/>
                    </a:lnTo>
                    <a:lnTo>
                      <a:pt x="16459200" y="10395284"/>
                    </a:lnTo>
                    <a:lnTo>
                      <a:pt x="16483263" y="10178716"/>
                    </a:lnTo>
                    <a:lnTo>
                      <a:pt x="16651705" y="10154653"/>
                    </a:lnTo>
                    <a:lnTo>
                      <a:pt x="17132968" y="10010274"/>
                    </a:lnTo>
                    <a:lnTo>
                      <a:pt x="17614231" y="10010274"/>
                    </a:lnTo>
                    <a:lnTo>
                      <a:pt x="17758610" y="9865895"/>
                    </a:lnTo>
                    <a:lnTo>
                      <a:pt x="17782673" y="9649326"/>
                    </a:lnTo>
                    <a:lnTo>
                      <a:pt x="17927052" y="9480884"/>
                    </a:lnTo>
                    <a:lnTo>
                      <a:pt x="18288000" y="9408695"/>
                    </a:lnTo>
                    <a:lnTo>
                      <a:pt x="18552694" y="9168063"/>
                    </a:lnTo>
                    <a:lnTo>
                      <a:pt x="18288000" y="9168063"/>
                    </a:lnTo>
                    <a:lnTo>
                      <a:pt x="18023305" y="9144000"/>
                    </a:lnTo>
                    <a:lnTo>
                      <a:pt x="17782673" y="9384632"/>
                    </a:lnTo>
                    <a:lnTo>
                      <a:pt x="17638294" y="9601200"/>
                    </a:lnTo>
                    <a:lnTo>
                      <a:pt x="17301410" y="9504947"/>
                    </a:lnTo>
                    <a:lnTo>
                      <a:pt x="17012652" y="9360568"/>
                    </a:lnTo>
                    <a:lnTo>
                      <a:pt x="16940463" y="9095874"/>
                    </a:lnTo>
                    <a:lnTo>
                      <a:pt x="16940463" y="8975558"/>
                    </a:lnTo>
                    <a:lnTo>
                      <a:pt x="16820147" y="8638674"/>
                    </a:lnTo>
                    <a:lnTo>
                      <a:pt x="16699831" y="8157410"/>
                    </a:lnTo>
                    <a:lnTo>
                      <a:pt x="16531389" y="8013032"/>
                    </a:lnTo>
                    <a:lnTo>
                      <a:pt x="16314821" y="7579895"/>
                    </a:lnTo>
                    <a:lnTo>
                      <a:pt x="16387010" y="7339263"/>
                    </a:lnTo>
                    <a:lnTo>
                      <a:pt x="16387010" y="6954253"/>
                    </a:lnTo>
                    <a:lnTo>
                      <a:pt x="16675768" y="6424863"/>
                    </a:lnTo>
                    <a:lnTo>
                      <a:pt x="16844210" y="6184232"/>
                    </a:lnTo>
                    <a:lnTo>
                      <a:pt x="16844210" y="5967663"/>
                    </a:lnTo>
                    <a:lnTo>
                      <a:pt x="17108905" y="5678905"/>
                    </a:lnTo>
                    <a:lnTo>
                      <a:pt x="17181094" y="5462337"/>
                    </a:lnTo>
                    <a:lnTo>
                      <a:pt x="17157031" y="5245768"/>
                    </a:lnTo>
                    <a:lnTo>
                      <a:pt x="17108905" y="5077326"/>
                    </a:lnTo>
                    <a:lnTo>
                      <a:pt x="16747957" y="5510463"/>
                    </a:lnTo>
                    <a:lnTo>
                      <a:pt x="16699831" y="5678905"/>
                    </a:lnTo>
                    <a:lnTo>
                      <a:pt x="16098252" y="6112042"/>
                    </a:lnTo>
                    <a:lnTo>
                      <a:pt x="15905747" y="6400800"/>
                    </a:lnTo>
                    <a:lnTo>
                      <a:pt x="15665115" y="6641432"/>
                    </a:lnTo>
                    <a:lnTo>
                      <a:pt x="15424484" y="6833937"/>
                    </a:lnTo>
                    <a:lnTo>
                      <a:pt x="15039473" y="6858000"/>
                    </a:lnTo>
                    <a:lnTo>
                      <a:pt x="14582273" y="6858000"/>
                    </a:lnTo>
                    <a:lnTo>
                      <a:pt x="14245389" y="6737684"/>
                    </a:lnTo>
                    <a:lnTo>
                      <a:pt x="13932568" y="6641432"/>
                    </a:lnTo>
                    <a:lnTo>
                      <a:pt x="13740063" y="6400800"/>
                    </a:lnTo>
                    <a:lnTo>
                      <a:pt x="13764126" y="6087979"/>
                    </a:lnTo>
                    <a:lnTo>
                      <a:pt x="13330989" y="5967663"/>
                    </a:lnTo>
                    <a:lnTo>
                      <a:pt x="12344400" y="5775158"/>
                    </a:lnTo>
                    <a:lnTo>
                      <a:pt x="11502189" y="5390147"/>
                    </a:lnTo>
                    <a:lnTo>
                      <a:pt x="11093115" y="5173579"/>
                    </a:lnTo>
                    <a:lnTo>
                      <a:pt x="10999369" y="4912393"/>
                    </a:lnTo>
                    <a:lnTo>
                      <a:pt x="9793705" y="4042610"/>
                    </a:lnTo>
                    <a:lnTo>
                      <a:pt x="9168063" y="3344779"/>
                    </a:lnTo>
                    <a:lnTo>
                      <a:pt x="8811126" y="2787316"/>
                    </a:lnTo>
                    <a:lnTo>
                      <a:pt x="8542421" y="2310063"/>
                    </a:lnTo>
                    <a:lnTo>
                      <a:pt x="8277726" y="1949116"/>
                    </a:lnTo>
                    <a:lnTo>
                      <a:pt x="7724273" y="1179095"/>
                    </a:lnTo>
                    <a:lnTo>
                      <a:pt x="7363326" y="794084"/>
                    </a:lnTo>
                    <a:lnTo>
                      <a:pt x="7002378" y="505326"/>
                    </a:lnTo>
                    <a:lnTo>
                      <a:pt x="6930189" y="336884"/>
                    </a:lnTo>
                    <a:lnTo>
                      <a:pt x="6833936" y="168442"/>
                    </a:lnTo>
                    <a:lnTo>
                      <a:pt x="6737684" y="0"/>
                    </a:lnTo>
                    <a:lnTo>
                      <a:pt x="6545178" y="24063"/>
                    </a:lnTo>
                    <a:lnTo>
                      <a:pt x="6497052" y="264695"/>
                    </a:lnTo>
                    <a:lnTo>
                      <a:pt x="6280484" y="505326"/>
                    </a:lnTo>
                    <a:lnTo>
                      <a:pt x="6087978" y="457200"/>
                    </a:lnTo>
                    <a:lnTo>
                      <a:pt x="5991726" y="505326"/>
                    </a:lnTo>
                    <a:lnTo>
                      <a:pt x="5823284" y="288758"/>
                    </a:lnTo>
                    <a:lnTo>
                      <a:pt x="5775157" y="433137"/>
                    </a:lnTo>
                    <a:lnTo>
                      <a:pt x="5823284" y="697832"/>
                    </a:lnTo>
                    <a:lnTo>
                      <a:pt x="5702968" y="938463"/>
                    </a:lnTo>
                    <a:lnTo>
                      <a:pt x="5558589" y="1323474"/>
                    </a:lnTo>
                    <a:lnTo>
                      <a:pt x="5871410" y="2286000"/>
                    </a:lnTo>
                    <a:lnTo>
                      <a:pt x="6232357" y="3609474"/>
                    </a:lnTo>
                    <a:lnTo>
                      <a:pt x="6184231" y="4379495"/>
                    </a:lnTo>
                    <a:lnTo>
                      <a:pt x="6112042" y="4764505"/>
                    </a:lnTo>
                    <a:lnTo>
                      <a:pt x="5799221" y="5173579"/>
                    </a:lnTo>
                    <a:lnTo>
                      <a:pt x="5847347" y="6424863"/>
                    </a:lnTo>
                    <a:lnTo>
                      <a:pt x="5751094" y="6858000"/>
                    </a:lnTo>
                    <a:lnTo>
                      <a:pt x="5582652" y="7146758"/>
                    </a:lnTo>
                    <a:lnTo>
                      <a:pt x="5005136" y="7339263"/>
                    </a:lnTo>
                    <a:lnTo>
                      <a:pt x="4836694" y="7748337"/>
                    </a:lnTo>
                    <a:lnTo>
                      <a:pt x="4957010" y="8205537"/>
                    </a:lnTo>
                    <a:lnTo>
                      <a:pt x="4860757" y="8614610"/>
                    </a:lnTo>
                    <a:lnTo>
                      <a:pt x="5077326" y="8975558"/>
                    </a:lnTo>
                    <a:lnTo>
                      <a:pt x="5077326" y="9408695"/>
                    </a:lnTo>
                    <a:lnTo>
                      <a:pt x="4884821" y="9793705"/>
                    </a:lnTo>
                    <a:lnTo>
                      <a:pt x="4307305" y="10130589"/>
                    </a:lnTo>
                    <a:lnTo>
                      <a:pt x="3898231" y="10010274"/>
                    </a:lnTo>
                    <a:lnTo>
                      <a:pt x="3873667" y="9756107"/>
                    </a:lnTo>
                    <a:lnTo>
                      <a:pt x="3609473" y="9793705"/>
                    </a:lnTo>
                    <a:lnTo>
                      <a:pt x="3465094" y="9889958"/>
                    </a:lnTo>
                    <a:lnTo>
                      <a:pt x="3152273" y="9938084"/>
                    </a:lnTo>
                    <a:lnTo>
                      <a:pt x="3056021" y="9817768"/>
                    </a:lnTo>
                    <a:lnTo>
                      <a:pt x="2839452" y="9673389"/>
                    </a:lnTo>
                    <a:lnTo>
                      <a:pt x="2719136" y="9673389"/>
                    </a:lnTo>
                    <a:lnTo>
                      <a:pt x="2695073" y="9601200"/>
                    </a:lnTo>
                    <a:lnTo>
                      <a:pt x="2478505" y="9456821"/>
                    </a:lnTo>
                    <a:lnTo>
                      <a:pt x="2347160" y="9254289"/>
                    </a:lnTo>
                    <a:lnTo>
                      <a:pt x="2189747" y="9168063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15E40964-74DB-4EAA-54DE-561FE47E362F}"/>
                  </a:ext>
                </a:extLst>
              </p:cNvPr>
              <p:cNvGrpSpPr/>
              <p:nvPr/>
            </p:nvGrpSpPr>
            <p:grpSpPr>
              <a:xfrm>
                <a:off x="40424100" y="-11049000"/>
                <a:ext cx="5905500" cy="14439900"/>
                <a:chOff x="40424100" y="-11049000"/>
                <a:chExt cx="5905500" cy="14439900"/>
              </a:xfrm>
              <a:grpFill/>
            </p:grpSpPr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F2A6F56A-9A80-096F-5E18-E3C3B586D194}"/>
                    </a:ext>
                  </a:extLst>
                </p:cNvPr>
                <p:cNvSpPr/>
                <p:nvPr/>
              </p:nvSpPr>
              <p:spPr>
                <a:xfrm>
                  <a:off x="45262800" y="-11049000"/>
                  <a:ext cx="266700" cy="800100"/>
                </a:xfrm>
                <a:custGeom>
                  <a:avLst/>
                  <a:gdLst>
                    <a:gd name="connsiteX0" fmla="*/ 190500 w 266700"/>
                    <a:gd name="connsiteY0" fmla="*/ 0 h 800100"/>
                    <a:gd name="connsiteX1" fmla="*/ 266700 w 266700"/>
                    <a:gd name="connsiteY1" fmla="*/ 171450 h 800100"/>
                    <a:gd name="connsiteX2" fmla="*/ 266700 w 266700"/>
                    <a:gd name="connsiteY2" fmla="*/ 552450 h 800100"/>
                    <a:gd name="connsiteX3" fmla="*/ 228600 w 266700"/>
                    <a:gd name="connsiteY3" fmla="*/ 800100 h 800100"/>
                    <a:gd name="connsiteX4" fmla="*/ 114300 w 266700"/>
                    <a:gd name="connsiteY4" fmla="*/ 781050 h 800100"/>
                    <a:gd name="connsiteX5" fmla="*/ 114300 w 266700"/>
                    <a:gd name="connsiteY5" fmla="*/ 781050 h 800100"/>
                    <a:gd name="connsiteX6" fmla="*/ 19050 w 266700"/>
                    <a:gd name="connsiteY6" fmla="*/ 419100 h 800100"/>
                    <a:gd name="connsiteX7" fmla="*/ 0 w 266700"/>
                    <a:gd name="connsiteY7" fmla="*/ 114300 h 800100"/>
                    <a:gd name="connsiteX8" fmla="*/ 0 w 266700"/>
                    <a:gd name="connsiteY8" fmla="*/ 19050 h 800100"/>
                    <a:gd name="connsiteX9" fmla="*/ 133350 w 266700"/>
                    <a:gd name="connsiteY9" fmla="*/ 76200 h 800100"/>
                    <a:gd name="connsiteX10" fmla="*/ 190500 w 266700"/>
                    <a:gd name="connsiteY10" fmla="*/ 0 h 8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6700" h="800100">
                      <a:moveTo>
                        <a:pt x="190500" y="0"/>
                      </a:moveTo>
                      <a:lnTo>
                        <a:pt x="266700" y="171450"/>
                      </a:lnTo>
                      <a:lnTo>
                        <a:pt x="266700" y="552450"/>
                      </a:lnTo>
                      <a:lnTo>
                        <a:pt x="228600" y="800100"/>
                      </a:lnTo>
                      <a:lnTo>
                        <a:pt x="114300" y="781050"/>
                      </a:lnTo>
                      <a:lnTo>
                        <a:pt x="114300" y="781050"/>
                      </a:lnTo>
                      <a:lnTo>
                        <a:pt x="19050" y="419100"/>
                      </a:lnTo>
                      <a:lnTo>
                        <a:pt x="0" y="114300"/>
                      </a:lnTo>
                      <a:lnTo>
                        <a:pt x="0" y="19050"/>
                      </a:lnTo>
                      <a:lnTo>
                        <a:pt x="133350" y="7620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FA15A66D-AC7C-F587-2E99-31C6E0A3F84D}"/>
                    </a:ext>
                  </a:extLst>
                </p:cNvPr>
                <p:cNvSpPr/>
                <p:nvPr/>
              </p:nvSpPr>
              <p:spPr>
                <a:xfrm>
                  <a:off x="45739050" y="-10191750"/>
                  <a:ext cx="590550" cy="685800"/>
                </a:xfrm>
                <a:custGeom>
                  <a:avLst/>
                  <a:gdLst>
                    <a:gd name="connsiteX0" fmla="*/ 171450 w 590550"/>
                    <a:gd name="connsiteY0" fmla="*/ 3810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  <a:gd name="connsiteX10" fmla="*/ 171450 w 590550"/>
                    <a:gd name="connsiteY10" fmla="*/ 38100 h 685800"/>
                    <a:gd name="connsiteX0" fmla="*/ 133350 w 590550"/>
                    <a:gd name="connsiteY0" fmla="*/ 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0550" h="685800">
                      <a:moveTo>
                        <a:pt x="133350" y="0"/>
                      </a:moveTo>
                      <a:lnTo>
                        <a:pt x="0" y="209550"/>
                      </a:lnTo>
                      <a:lnTo>
                        <a:pt x="19050" y="361950"/>
                      </a:lnTo>
                      <a:lnTo>
                        <a:pt x="95250" y="609600"/>
                      </a:lnTo>
                      <a:lnTo>
                        <a:pt x="419100" y="685800"/>
                      </a:lnTo>
                      <a:lnTo>
                        <a:pt x="590550" y="533400"/>
                      </a:lnTo>
                      <a:lnTo>
                        <a:pt x="590550" y="342900"/>
                      </a:lnTo>
                      <a:lnTo>
                        <a:pt x="514350" y="114300"/>
                      </a:lnTo>
                      <a:lnTo>
                        <a:pt x="266700" y="57150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CC776C7B-8C44-C82E-3CCE-8372FA43D50B}"/>
                    </a:ext>
                  </a:extLst>
                </p:cNvPr>
                <p:cNvSpPr/>
                <p:nvPr/>
              </p:nvSpPr>
              <p:spPr>
                <a:xfrm>
                  <a:off x="40424100" y="2571750"/>
                  <a:ext cx="533400" cy="819150"/>
                </a:xfrm>
                <a:custGeom>
                  <a:avLst/>
                  <a:gdLst>
                    <a:gd name="connsiteX0" fmla="*/ 533400 w 533400"/>
                    <a:gd name="connsiteY0" fmla="*/ 0 h 819150"/>
                    <a:gd name="connsiteX1" fmla="*/ 285750 w 533400"/>
                    <a:gd name="connsiteY1" fmla="*/ 171450 h 819150"/>
                    <a:gd name="connsiteX2" fmla="*/ 95250 w 533400"/>
                    <a:gd name="connsiteY2" fmla="*/ 171450 h 819150"/>
                    <a:gd name="connsiteX3" fmla="*/ 0 w 533400"/>
                    <a:gd name="connsiteY3" fmla="*/ 400050 h 819150"/>
                    <a:gd name="connsiteX4" fmla="*/ 95250 w 533400"/>
                    <a:gd name="connsiteY4" fmla="*/ 514350 h 819150"/>
                    <a:gd name="connsiteX5" fmla="*/ 57150 w 533400"/>
                    <a:gd name="connsiteY5" fmla="*/ 666750 h 819150"/>
                    <a:gd name="connsiteX6" fmla="*/ 95250 w 533400"/>
                    <a:gd name="connsiteY6" fmla="*/ 762000 h 819150"/>
                    <a:gd name="connsiteX7" fmla="*/ 266700 w 533400"/>
                    <a:gd name="connsiteY7" fmla="*/ 819150 h 819150"/>
                    <a:gd name="connsiteX8" fmla="*/ 342900 w 533400"/>
                    <a:gd name="connsiteY8" fmla="*/ 609600 h 819150"/>
                    <a:gd name="connsiteX9" fmla="*/ 342900 w 533400"/>
                    <a:gd name="connsiteY9" fmla="*/ 361950 h 819150"/>
                    <a:gd name="connsiteX10" fmla="*/ 476250 w 533400"/>
                    <a:gd name="connsiteY10" fmla="*/ 152400 h 819150"/>
                    <a:gd name="connsiteX11" fmla="*/ 533400 w 533400"/>
                    <a:gd name="connsiteY11" fmla="*/ 0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819150">
                      <a:moveTo>
                        <a:pt x="533400" y="0"/>
                      </a:moveTo>
                      <a:lnTo>
                        <a:pt x="285750" y="171450"/>
                      </a:lnTo>
                      <a:lnTo>
                        <a:pt x="95250" y="171450"/>
                      </a:lnTo>
                      <a:lnTo>
                        <a:pt x="0" y="400050"/>
                      </a:lnTo>
                      <a:lnTo>
                        <a:pt x="95250" y="514350"/>
                      </a:lnTo>
                      <a:lnTo>
                        <a:pt x="57150" y="666750"/>
                      </a:lnTo>
                      <a:lnTo>
                        <a:pt x="95250" y="762000"/>
                      </a:lnTo>
                      <a:lnTo>
                        <a:pt x="266700" y="819150"/>
                      </a:lnTo>
                      <a:lnTo>
                        <a:pt x="342900" y="609600"/>
                      </a:lnTo>
                      <a:lnTo>
                        <a:pt x="342900" y="361950"/>
                      </a:lnTo>
                      <a:lnTo>
                        <a:pt x="476250" y="152400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sz="800" kern="0">
                    <a:solidFill>
                      <a:prstClr val="white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C113B0F0-B483-A605-FAFA-332FD4659414}"/>
                </a:ext>
              </a:extLst>
            </p:cNvPr>
            <p:cNvSpPr/>
            <p:nvPr/>
          </p:nvSpPr>
          <p:spPr>
            <a:xfrm>
              <a:off x="5101524" y="5322895"/>
              <a:ext cx="1458926" cy="4721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⑤函館市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07371B6-640A-EAE6-D560-D9C3D72BC320}"/>
                </a:ext>
              </a:extLst>
            </p:cNvPr>
            <p:cNvSpPr/>
            <p:nvPr/>
          </p:nvSpPr>
          <p:spPr>
            <a:xfrm>
              <a:off x="6041784" y="1301747"/>
              <a:ext cx="1236236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①稚内市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E464EF8F-DEC6-B5D7-C94A-B92102C83D4D}"/>
                </a:ext>
              </a:extLst>
            </p:cNvPr>
            <p:cNvSpPr/>
            <p:nvPr/>
          </p:nvSpPr>
          <p:spPr>
            <a:xfrm>
              <a:off x="8779980" y="3773580"/>
              <a:ext cx="1236236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③根室市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4F9554DC-83F7-21E6-F36B-7BBB485DC7AA}"/>
                </a:ext>
              </a:extLst>
            </p:cNvPr>
            <p:cNvSpPr/>
            <p:nvPr/>
          </p:nvSpPr>
          <p:spPr>
            <a:xfrm>
              <a:off x="2891099" y="5508922"/>
              <a:ext cx="1236236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⑥松前町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E63950CC-880F-094F-E2FC-96ABCF0FB60C}"/>
                </a:ext>
              </a:extLst>
            </p:cNvPr>
            <p:cNvSpPr/>
            <p:nvPr/>
          </p:nvSpPr>
          <p:spPr>
            <a:xfrm>
              <a:off x="3993240" y="3342653"/>
              <a:ext cx="1236237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⑦積丹町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C53C2A1C-4390-FF87-FAF1-6EA4A0A44945}"/>
                </a:ext>
              </a:extLst>
            </p:cNvPr>
            <p:cNvSpPr/>
            <p:nvPr/>
          </p:nvSpPr>
          <p:spPr>
            <a:xfrm>
              <a:off x="8483529" y="2756983"/>
              <a:ext cx="1236237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②斜里町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D6D9A435-AF9D-5395-5F2A-7146F7473ADE}"/>
                </a:ext>
              </a:extLst>
            </p:cNvPr>
            <p:cNvSpPr/>
            <p:nvPr/>
          </p:nvSpPr>
          <p:spPr>
            <a:xfrm>
              <a:off x="6984401" y="5046375"/>
              <a:ext cx="1499128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220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50" normalizeH="0" baseline="0" noProof="0" dirty="0">
                  <a:ln w="3175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④えりも町</a:t>
              </a:r>
            </a:p>
          </p:txBody>
        </p:sp>
      </p:grp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9C82F899-8319-DB69-F137-A3E950477C2F}"/>
              </a:ext>
            </a:extLst>
          </p:cNvPr>
          <p:cNvSpPr txBox="1"/>
          <p:nvPr/>
        </p:nvSpPr>
        <p:spPr>
          <a:xfrm>
            <a:off x="4977745" y="1264874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正解は⑤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0D04D8-C864-AEDA-CACE-0D48100AFD8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647809-799C-B53E-D1E0-53B2AAC64639}"/>
              </a:ext>
            </a:extLst>
          </p:cNvPr>
          <p:cNvSpPr txBox="1"/>
          <p:nvPr/>
        </p:nvSpPr>
        <p:spPr>
          <a:xfrm>
            <a:off x="2156461" y="1264874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北広島市の場所はどれでしょう？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009A500-D0B8-15EB-5EB2-A61CC8E6DFD1}"/>
              </a:ext>
            </a:extLst>
          </p:cNvPr>
          <p:cNvSpPr/>
          <p:nvPr/>
        </p:nvSpPr>
        <p:spPr>
          <a:xfrm>
            <a:off x="4812914" y="2285900"/>
            <a:ext cx="2294582" cy="2463545"/>
          </a:xfrm>
          <a:custGeom>
            <a:avLst/>
            <a:gdLst>
              <a:gd name="connsiteX0" fmla="*/ 829828 w 1061816"/>
              <a:gd name="connsiteY0" fmla="*/ 0 h 1140004"/>
              <a:gd name="connsiteX1" fmla="*/ 867385 w 1061816"/>
              <a:gd name="connsiteY1" fmla="*/ 18778 h 1140004"/>
              <a:gd name="connsiteX2" fmla="*/ 925714 w 1061816"/>
              <a:gd name="connsiteY2" fmla="*/ 31740 h 1140004"/>
              <a:gd name="connsiteX3" fmla="*/ 936179 w 1061816"/>
              <a:gd name="connsiteY3" fmla="*/ 66624 h 1140004"/>
              <a:gd name="connsiteX4" fmla="*/ 964599 w 1061816"/>
              <a:gd name="connsiteY4" fmla="*/ 161362 h 1140004"/>
              <a:gd name="connsiteX5" fmla="*/ 945158 w 1061816"/>
              <a:gd name="connsiteY5" fmla="*/ 226174 h 1140004"/>
              <a:gd name="connsiteX6" fmla="*/ 967840 w 1061816"/>
              <a:gd name="connsiteY6" fmla="*/ 232654 h 1140004"/>
              <a:gd name="connsiteX7" fmla="*/ 987284 w 1061816"/>
              <a:gd name="connsiteY7" fmla="*/ 222934 h 1140004"/>
              <a:gd name="connsiteX8" fmla="*/ 1003658 w 1061816"/>
              <a:gd name="connsiteY8" fmla="*/ 239308 h 1140004"/>
              <a:gd name="connsiteX9" fmla="*/ 1003659 w 1061816"/>
              <a:gd name="connsiteY9" fmla="*/ 239308 h 1140004"/>
              <a:gd name="connsiteX10" fmla="*/ 1006726 w 1061816"/>
              <a:gd name="connsiteY10" fmla="*/ 242376 h 1140004"/>
              <a:gd name="connsiteX11" fmla="*/ 1002284 w 1061816"/>
              <a:gd name="connsiteY11" fmla="*/ 295692 h 1140004"/>
              <a:gd name="connsiteX12" fmla="*/ 1000246 w 1061816"/>
              <a:gd name="connsiteY12" fmla="*/ 320148 h 1140004"/>
              <a:gd name="connsiteX13" fmla="*/ 1058575 w 1061816"/>
              <a:gd name="connsiteY13" fmla="*/ 359034 h 1140004"/>
              <a:gd name="connsiteX14" fmla="*/ 1061816 w 1061816"/>
              <a:gd name="connsiteY14" fmla="*/ 453010 h 1140004"/>
              <a:gd name="connsiteX15" fmla="*/ 1044661 w 1061816"/>
              <a:gd name="connsiteY15" fmla="*/ 457300 h 1140004"/>
              <a:gd name="connsiteX16" fmla="*/ 1044658 w 1061816"/>
              <a:gd name="connsiteY16" fmla="*/ 457298 h 1140004"/>
              <a:gd name="connsiteX17" fmla="*/ 1022932 w 1061816"/>
              <a:gd name="connsiteY17" fmla="*/ 462732 h 1140004"/>
              <a:gd name="connsiteX18" fmla="*/ 967842 w 1061816"/>
              <a:gd name="connsiteY18" fmla="*/ 666886 h 1140004"/>
              <a:gd name="connsiteX19" fmla="*/ 880346 w 1061816"/>
              <a:gd name="connsiteY19" fmla="*/ 783546 h 1140004"/>
              <a:gd name="connsiteX20" fmla="*/ 870624 w 1061816"/>
              <a:gd name="connsiteY20" fmla="*/ 828914 h 1140004"/>
              <a:gd name="connsiteX21" fmla="*/ 842791 w 1061816"/>
              <a:gd name="connsiteY21" fmla="*/ 830708 h 1140004"/>
              <a:gd name="connsiteX22" fmla="*/ 770170 w 1061816"/>
              <a:gd name="connsiteY22" fmla="*/ 835394 h 1140004"/>
              <a:gd name="connsiteX23" fmla="*/ 744246 w 1061816"/>
              <a:gd name="connsiteY23" fmla="*/ 874280 h 1140004"/>
              <a:gd name="connsiteX24" fmla="*/ 692397 w 1061816"/>
              <a:gd name="connsiteY24" fmla="*/ 874280 h 1140004"/>
              <a:gd name="connsiteX25" fmla="*/ 663231 w 1061816"/>
              <a:gd name="connsiteY25" fmla="*/ 835394 h 1140004"/>
              <a:gd name="connsiteX26" fmla="*/ 627588 w 1061816"/>
              <a:gd name="connsiteY26" fmla="*/ 838634 h 1140004"/>
              <a:gd name="connsiteX27" fmla="*/ 621104 w 1061816"/>
              <a:gd name="connsiteY27" fmla="*/ 877520 h 1140004"/>
              <a:gd name="connsiteX28" fmla="*/ 536851 w 1061816"/>
              <a:gd name="connsiteY28" fmla="*/ 903446 h 1140004"/>
              <a:gd name="connsiteX29" fmla="*/ 533609 w 1061816"/>
              <a:gd name="connsiteY29" fmla="*/ 942332 h 1140004"/>
              <a:gd name="connsiteX30" fmla="*/ 510927 w 1061816"/>
              <a:gd name="connsiteY30" fmla="*/ 965016 h 1140004"/>
              <a:gd name="connsiteX31" fmla="*/ 510927 w 1061816"/>
              <a:gd name="connsiteY31" fmla="*/ 1018838 h 1140004"/>
              <a:gd name="connsiteX32" fmla="*/ 507685 w 1061816"/>
              <a:gd name="connsiteY32" fmla="*/ 1016864 h 1140004"/>
              <a:gd name="connsiteX33" fmla="*/ 475280 w 1061816"/>
              <a:gd name="connsiteY33" fmla="*/ 1068714 h 1140004"/>
              <a:gd name="connsiteX34" fmla="*/ 501205 w 1061816"/>
              <a:gd name="connsiteY34" fmla="*/ 1120562 h 1140004"/>
              <a:gd name="connsiteX35" fmla="*/ 420193 w 1061816"/>
              <a:gd name="connsiteY35" fmla="*/ 1123802 h 1140004"/>
              <a:gd name="connsiteX36" fmla="*/ 417408 w 1061816"/>
              <a:gd name="connsiteY36" fmla="*/ 1130848 h 1140004"/>
              <a:gd name="connsiteX37" fmla="*/ 319734 w 1061816"/>
              <a:gd name="connsiteY37" fmla="*/ 1140004 h 1140004"/>
              <a:gd name="connsiteX38" fmla="*/ 303532 w 1061816"/>
              <a:gd name="connsiteY38" fmla="*/ 1088156 h 1140004"/>
              <a:gd name="connsiteX39" fmla="*/ 196593 w 1061816"/>
              <a:gd name="connsiteY39" fmla="*/ 1003902 h 1140004"/>
              <a:gd name="connsiteX40" fmla="*/ 228997 w 1061816"/>
              <a:gd name="connsiteY40" fmla="*/ 864558 h 1140004"/>
              <a:gd name="connsiteX41" fmla="*/ 79934 w 1061816"/>
              <a:gd name="connsiteY41" fmla="*/ 838634 h 1140004"/>
              <a:gd name="connsiteX42" fmla="*/ 73451 w 1061816"/>
              <a:gd name="connsiteY42" fmla="*/ 747900 h 1140004"/>
              <a:gd name="connsiteX43" fmla="*/ 125300 w 1061816"/>
              <a:gd name="connsiteY43" fmla="*/ 644202 h 1140004"/>
              <a:gd name="connsiteX44" fmla="*/ 28086 w 1061816"/>
              <a:gd name="connsiteY44" fmla="*/ 602074 h 1140004"/>
              <a:gd name="connsiteX45" fmla="*/ 0 w 1061816"/>
              <a:gd name="connsiteY45" fmla="*/ 545904 h 1140004"/>
              <a:gd name="connsiteX46" fmla="*/ 0 w 1061816"/>
              <a:gd name="connsiteY46" fmla="*/ 428166 h 1140004"/>
              <a:gd name="connsiteX47" fmla="*/ 112339 w 1061816"/>
              <a:gd name="connsiteY47" fmla="*/ 376318 h 1140004"/>
              <a:gd name="connsiteX48" fmla="*/ 92343 w 1061816"/>
              <a:gd name="connsiteY48" fmla="*/ 322996 h 1140004"/>
              <a:gd name="connsiteX49" fmla="*/ 142583 w 1061816"/>
              <a:gd name="connsiteY49" fmla="*/ 276942 h 1140004"/>
              <a:gd name="connsiteX50" fmla="*/ 142583 w 1061816"/>
              <a:gd name="connsiteY50" fmla="*/ 220772 h 1140004"/>
              <a:gd name="connsiteX51" fmla="*/ 194432 w 1061816"/>
              <a:gd name="connsiteY51" fmla="*/ 164604 h 1140004"/>
              <a:gd name="connsiteX52" fmla="*/ 298129 w 1061816"/>
              <a:gd name="connsiteY52" fmla="*/ 194848 h 1140004"/>
              <a:gd name="connsiteX53" fmla="*/ 289490 w 1061816"/>
              <a:gd name="connsiteY53" fmla="*/ 238056 h 1140004"/>
              <a:gd name="connsiteX54" fmla="*/ 337017 w 1061816"/>
              <a:gd name="connsiteY54" fmla="*/ 263980 h 1140004"/>
              <a:gd name="connsiteX55" fmla="*/ 351884 w 1061816"/>
              <a:gd name="connsiteY55" fmla="*/ 242742 h 1140004"/>
              <a:gd name="connsiteX56" fmla="*/ 397506 w 1061816"/>
              <a:gd name="connsiteY56" fmla="*/ 177566 h 1140004"/>
              <a:gd name="connsiteX57" fmla="*/ 397506 w 1061816"/>
              <a:gd name="connsiteY57" fmla="*/ 143000 h 1140004"/>
              <a:gd name="connsiteX58" fmla="*/ 483920 w 1061816"/>
              <a:gd name="connsiteY58" fmla="*/ 69548 h 1140004"/>
              <a:gd name="connsiteX59" fmla="*/ 531450 w 1061816"/>
              <a:gd name="connsiteY59" fmla="*/ 60906 h 1140004"/>
              <a:gd name="connsiteX60" fmla="*/ 532427 w 1061816"/>
              <a:gd name="connsiteY60" fmla="*/ 60092 h 1140004"/>
              <a:gd name="connsiteX61" fmla="*/ 608537 w 1061816"/>
              <a:gd name="connsiteY61" fmla="*/ 125134 h 1140004"/>
              <a:gd name="connsiteX62" fmla="*/ 609219 w 1061816"/>
              <a:gd name="connsiteY62" fmla="*/ 125718 h 1140004"/>
              <a:gd name="connsiteX63" fmla="*/ 717239 w 1061816"/>
              <a:gd name="connsiteY63" fmla="*/ 82510 h 1140004"/>
              <a:gd name="connsiteX64" fmla="*/ 773409 w 1061816"/>
              <a:gd name="connsiteY64" fmla="*/ 416 h 1140004"/>
              <a:gd name="connsiteX65" fmla="*/ 829578 w 1061816"/>
              <a:gd name="connsiteY65" fmla="*/ 416 h 114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061816" h="1140004">
                <a:moveTo>
                  <a:pt x="829828" y="0"/>
                </a:moveTo>
                <a:lnTo>
                  <a:pt x="867385" y="18778"/>
                </a:lnTo>
                <a:lnTo>
                  <a:pt x="925714" y="31740"/>
                </a:lnTo>
                <a:lnTo>
                  <a:pt x="936179" y="66624"/>
                </a:lnTo>
                <a:lnTo>
                  <a:pt x="964599" y="161362"/>
                </a:lnTo>
                <a:lnTo>
                  <a:pt x="945158" y="226174"/>
                </a:lnTo>
                <a:lnTo>
                  <a:pt x="967840" y="232654"/>
                </a:lnTo>
                <a:lnTo>
                  <a:pt x="987284" y="222934"/>
                </a:lnTo>
                <a:lnTo>
                  <a:pt x="1003658" y="239308"/>
                </a:lnTo>
                <a:lnTo>
                  <a:pt x="1003659" y="239308"/>
                </a:lnTo>
                <a:lnTo>
                  <a:pt x="1006726" y="242376"/>
                </a:lnTo>
                <a:lnTo>
                  <a:pt x="1002284" y="295692"/>
                </a:lnTo>
                <a:lnTo>
                  <a:pt x="1000246" y="320148"/>
                </a:lnTo>
                <a:lnTo>
                  <a:pt x="1058575" y="359034"/>
                </a:lnTo>
                <a:lnTo>
                  <a:pt x="1061816" y="453010"/>
                </a:lnTo>
                <a:lnTo>
                  <a:pt x="1044661" y="457300"/>
                </a:lnTo>
                <a:lnTo>
                  <a:pt x="1044658" y="457298"/>
                </a:lnTo>
                <a:lnTo>
                  <a:pt x="1022932" y="462732"/>
                </a:lnTo>
                <a:lnTo>
                  <a:pt x="967842" y="666886"/>
                </a:lnTo>
                <a:lnTo>
                  <a:pt x="880346" y="783546"/>
                </a:lnTo>
                <a:lnTo>
                  <a:pt x="870624" y="828914"/>
                </a:lnTo>
                <a:lnTo>
                  <a:pt x="842791" y="830708"/>
                </a:lnTo>
                <a:lnTo>
                  <a:pt x="770170" y="835394"/>
                </a:lnTo>
                <a:lnTo>
                  <a:pt x="744246" y="874280"/>
                </a:lnTo>
                <a:lnTo>
                  <a:pt x="692397" y="874280"/>
                </a:lnTo>
                <a:lnTo>
                  <a:pt x="663231" y="835394"/>
                </a:lnTo>
                <a:lnTo>
                  <a:pt x="627588" y="838634"/>
                </a:lnTo>
                <a:lnTo>
                  <a:pt x="621104" y="877520"/>
                </a:lnTo>
                <a:lnTo>
                  <a:pt x="536851" y="903446"/>
                </a:lnTo>
                <a:lnTo>
                  <a:pt x="533609" y="942332"/>
                </a:lnTo>
                <a:lnTo>
                  <a:pt x="510927" y="965016"/>
                </a:lnTo>
                <a:lnTo>
                  <a:pt x="510927" y="1018838"/>
                </a:lnTo>
                <a:lnTo>
                  <a:pt x="507685" y="1016864"/>
                </a:lnTo>
                <a:lnTo>
                  <a:pt x="475280" y="1068714"/>
                </a:lnTo>
                <a:lnTo>
                  <a:pt x="501205" y="1120562"/>
                </a:lnTo>
                <a:lnTo>
                  <a:pt x="420193" y="1123802"/>
                </a:lnTo>
                <a:lnTo>
                  <a:pt x="417408" y="1130848"/>
                </a:lnTo>
                <a:lnTo>
                  <a:pt x="319734" y="1140004"/>
                </a:lnTo>
                <a:lnTo>
                  <a:pt x="303532" y="1088156"/>
                </a:lnTo>
                <a:lnTo>
                  <a:pt x="196593" y="1003902"/>
                </a:lnTo>
                <a:lnTo>
                  <a:pt x="228997" y="864558"/>
                </a:lnTo>
                <a:lnTo>
                  <a:pt x="79934" y="838634"/>
                </a:lnTo>
                <a:lnTo>
                  <a:pt x="73451" y="747900"/>
                </a:lnTo>
                <a:lnTo>
                  <a:pt x="125300" y="644202"/>
                </a:lnTo>
                <a:lnTo>
                  <a:pt x="28086" y="602074"/>
                </a:lnTo>
                <a:lnTo>
                  <a:pt x="0" y="545904"/>
                </a:lnTo>
                <a:lnTo>
                  <a:pt x="0" y="428166"/>
                </a:lnTo>
                <a:lnTo>
                  <a:pt x="112339" y="376318"/>
                </a:lnTo>
                <a:lnTo>
                  <a:pt x="92343" y="322996"/>
                </a:lnTo>
                <a:lnTo>
                  <a:pt x="142583" y="276942"/>
                </a:lnTo>
                <a:lnTo>
                  <a:pt x="142583" y="220772"/>
                </a:lnTo>
                <a:lnTo>
                  <a:pt x="194432" y="164604"/>
                </a:lnTo>
                <a:lnTo>
                  <a:pt x="298129" y="194848"/>
                </a:lnTo>
                <a:lnTo>
                  <a:pt x="289490" y="238056"/>
                </a:lnTo>
                <a:lnTo>
                  <a:pt x="337017" y="263980"/>
                </a:lnTo>
                <a:lnTo>
                  <a:pt x="351884" y="242742"/>
                </a:lnTo>
                <a:lnTo>
                  <a:pt x="397506" y="177566"/>
                </a:lnTo>
                <a:lnTo>
                  <a:pt x="397506" y="143000"/>
                </a:lnTo>
                <a:lnTo>
                  <a:pt x="483920" y="69548"/>
                </a:lnTo>
                <a:lnTo>
                  <a:pt x="531450" y="60906"/>
                </a:lnTo>
                <a:lnTo>
                  <a:pt x="532427" y="60092"/>
                </a:lnTo>
                <a:lnTo>
                  <a:pt x="608537" y="125134"/>
                </a:lnTo>
                <a:lnTo>
                  <a:pt x="609219" y="125718"/>
                </a:lnTo>
                <a:lnTo>
                  <a:pt x="717239" y="82510"/>
                </a:lnTo>
                <a:lnTo>
                  <a:pt x="773409" y="416"/>
                </a:lnTo>
                <a:lnTo>
                  <a:pt x="829578" y="416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B1EE416-3352-2EDC-B8C8-E23AE2F05146}"/>
              </a:ext>
            </a:extLst>
          </p:cNvPr>
          <p:cNvSpPr/>
          <p:nvPr/>
        </p:nvSpPr>
        <p:spPr>
          <a:xfrm>
            <a:off x="4151143" y="1905217"/>
            <a:ext cx="1921326" cy="1081864"/>
          </a:xfrm>
          <a:custGeom>
            <a:avLst/>
            <a:gdLst>
              <a:gd name="connsiteX0" fmla="*/ 529792 w 1306664"/>
              <a:gd name="connsiteY0" fmla="*/ 0 h 735759"/>
              <a:gd name="connsiteX1" fmla="*/ 554352 w 1306664"/>
              <a:gd name="connsiteY1" fmla="*/ 254167 h 735759"/>
              <a:gd name="connsiteX2" fmla="*/ 963428 w 1306664"/>
              <a:gd name="connsiteY2" fmla="*/ 374482 h 735759"/>
              <a:gd name="connsiteX3" fmla="*/ 1293252 w 1306664"/>
              <a:gd name="connsiteY3" fmla="*/ 182086 h 735759"/>
              <a:gd name="connsiteX4" fmla="*/ 1306664 w 1306664"/>
              <a:gd name="connsiteY4" fmla="*/ 284909 h 735759"/>
              <a:gd name="connsiteX5" fmla="*/ 1230464 w 1306664"/>
              <a:gd name="connsiteY5" fmla="*/ 348409 h 735759"/>
              <a:gd name="connsiteX6" fmla="*/ 1160612 w 1306664"/>
              <a:gd name="connsiteY6" fmla="*/ 361109 h 735759"/>
              <a:gd name="connsiteX7" fmla="*/ 1033612 w 1306664"/>
              <a:gd name="connsiteY7" fmla="*/ 469059 h 735759"/>
              <a:gd name="connsiteX8" fmla="*/ 1033612 w 1306664"/>
              <a:gd name="connsiteY8" fmla="*/ 519859 h 735759"/>
              <a:gd name="connsiteX9" fmla="*/ 944712 w 1306664"/>
              <a:gd name="connsiteY9" fmla="*/ 646859 h 735759"/>
              <a:gd name="connsiteX10" fmla="*/ 874864 w 1306664"/>
              <a:gd name="connsiteY10" fmla="*/ 608759 h 735759"/>
              <a:gd name="connsiteX11" fmla="*/ 887560 w 1306664"/>
              <a:gd name="connsiteY11" fmla="*/ 545259 h 735759"/>
              <a:gd name="connsiteX12" fmla="*/ 735160 w 1306664"/>
              <a:gd name="connsiteY12" fmla="*/ 500809 h 735759"/>
              <a:gd name="connsiteX13" fmla="*/ 658960 w 1306664"/>
              <a:gd name="connsiteY13" fmla="*/ 583359 h 735759"/>
              <a:gd name="connsiteX14" fmla="*/ 658960 w 1306664"/>
              <a:gd name="connsiteY14" fmla="*/ 665909 h 735759"/>
              <a:gd name="connsiteX15" fmla="*/ 582760 w 1306664"/>
              <a:gd name="connsiteY15" fmla="*/ 735759 h 735759"/>
              <a:gd name="connsiteX16" fmla="*/ 474812 w 1306664"/>
              <a:gd name="connsiteY16" fmla="*/ 640509 h 735759"/>
              <a:gd name="connsiteX17" fmla="*/ 411312 w 1306664"/>
              <a:gd name="connsiteY17" fmla="*/ 488109 h 735759"/>
              <a:gd name="connsiteX18" fmla="*/ 252144 w 1306664"/>
              <a:gd name="connsiteY18" fmla="*/ 444083 h 735759"/>
              <a:gd name="connsiteX19" fmla="*/ 265264 w 1306664"/>
              <a:gd name="connsiteY19" fmla="*/ 430962 h 735759"/>
              <a:gd name="connsiteX20" fmla="*/ 138264 w 1306664"/>
              <a:gd name="connsiteY20" fmla="*/ 329362 h 735759"/>
              <a:gd name="connsiteX21" fmla="*/ 62064 w 1306664"/>
              <a:gd name="connsiteY21" fmla="*/ 297612 h 735759"/>
              <a:gd name="connsiteX22" fmla="*/ 4912 w 1306664"/>
              <a:gd name="connsiteY22" fmla="*/ 253162 h 735759"/>
              <a:gd name="connsiteX23" fmla="*/ 0 w 1306664"/>
              <a:gd name="connsiteY23" fmla="*/ 152499 h 735759"/>
              <a:gd name="connsiteX24" fmla="*/ 121216 w 1306664"/>
              <a:gd name="connsiteY24" fmla="*/ 133851 h 735759"/>
              <a:gd name="connsiteX25" fmla="*/ 265596 w 1306664"/>
              <a:gd name="connsiteY25" fmla="*/ 37598 h 735759"/>
              <a:gd name="connsiteX26" fmla="*/ 529792 w 1306664"/>
              <a:gd name="connsiteY26" fmla="*/ 0 h 73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306664" h="735759">
                <a:moveTo>
                  <a:pt x="529792" y="0"/>
                </a:moveTo>
                <a:lnTo>
                  <a:pt x="554352" y="254167"/>
                </a:lnTo>
                <a:lnTo>
                  <a:pt x="963428" y="374482"/>
                </a:lnTo>
                <a:lnTo>
                  <a:pt x="1293252" y="182086"/>
                </a:lnTo>
                <a:lnTo>
                  <a:pt x="1306664" y="284909"/>
                </a:lnTo>
                <a:lnTo>
                  <a:pt x="1230464" y="348409"/>
                </a:lnTo>
                <a:lnTo>
                  <a:pt x="1160612" y="361109"/>
                </a:lnTo>
                <a:lnTo>
                  <a:pt x="1033612" y="469059"/>
                </a:lnTo>
                <a:lnTo>
                  <a:pt x="1033612" y="519859"/>
                </a:lnTo>
                <a:lnTo>
                  <a:pt x="944712" y="646859"/>
                </a:lnTo>
                <a:lnTo>
                  <a:pt x="874864" y="608759"/>
                </a:lnTo>
                <a:lnTo>
                  <a:pt x="887560" y="545259"/>
                </a:lnTo>
                <a:lnTo>
                  <a:pt x="735160" y="500809"/>
                </a:lnTo>
                <a:lnTo>
                  <a:pt x="658960" y="583359"/>
                </a:lnTo>
                <a:lnTo>
                  <a:pt x="658960" y="665909"/>
                </a:lnTo>
                <a:lnTo>
                  <a:pt x="582760" y="735759"/>
                </a:lnTo>
                <a:lnTo>
                  <a:pt x="474812" y="640509"/>
                </a:lnTo>
                <a:lnTo>
                  <a:pt x="411312" y="488109"/>
                </a:lnTo>
                <a:lnTo>
                  <a:pt x="252144" y="444083"/>
                </a:lnTo>
                <a:lnTo>
                  <a:pt x="265264" y="430962"/>
                </a:lnTo>
                <a:lnTo>
                  <a:pt x="138264" y="329362"/>
                </a:lnTo>
                <a:lnTo>
                  <a:pt x="62064" y="297612"/>
                </a:lnTo>
                <a:lnTo>
                  <a:pt x="4912" y="253162"/>
                </a:lnTo>
                <a:lnTo>
                  <a:pt x="0" y="152499"/>
                </a:lnTo>
                <a:lnTo>
                  <a:pt x="121216" y="133851"/>
                </a:lnTo>
                <a:lnTo>
                  <a:pt x="265596" y="37598"/>
                </a:lnTo>
                <a:lnTo>
                  <a:pt x="529792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5D841B4B-8111-9B3E-7014-06AE73A61315}"/>
              </a:ext>
            </a:extLst>
          </p:cNvPr>
          <p:cNvSpPr/>
          <p:nvPr/>
        </p:nvSpPr>
        <p:spPr>
          <a:xfrm>
            <a:off x="3755004" y="2558197"/>
            <a:ext cx="1299721" cy="1119826"/>
          </a:xfrm>
          <a:custGeom>
            <a:avLst/>
            <a:gdLst>
              <a:gd name="connsiteX0" fmla="*/ 521552 w 883920"/>
              <a:gd name="connsiteY0" fmla="*/ 0 h 761576"/>
              <a:gd name="connsiteX1" fmla="*/ 680720 w 883920"/>
              <a:gd name="connsiteY1" fmla="*/ 44026 h 761576"/>
              <a:gd name="connsiteX2" fmla="*/ 744220 w 883920"/>
              <a:gd name="connsiteY2" fmla="*/ 196426 h 761576"/>
              <a:gd name="connsiteX3" fmla="*/ 852168 w 883920"/>
              <a:gd name="connsiteY3" fmla="*/ 291676 h 761576"/>
              <a:gd name="connsiteX4" fmla="*/ 854532 w 883920"/>
              <a:gd name="connsiteY4" fmla="*/ 289509 h 761576"/>
              <a:gd name="connsiteX5" fmla="*/ 883920 w 883920"/>
              <a:gd name="connsiteY5" fmla="*/ 367876 h 761576"/>
              <a:gd name="connsiteX6" fmla="*/ 718820 w 883920"/>
              <a:gd name="connsiteY6" fmla="*/ 444076 h 761576"/>
              <a:gd name="connsiteX7" fmla="*/ 718820 w 883920"/>
              <a:gd name="connsiteY7" fmla="*/ 628226 h 761576"/>
              <a:gd name="connsiteX8" fmla="*/ 553720 w 883920"/>
              <a:gd name="connsiteY8" fmla="*/ 653626 h 761576"/>
              <a:gd name="connsiteX9" fmla="*/ 452120 w 883920"/>
              <a:gd name="connsiteY9" fmla="*/ 761576 h 761576"/>
              <a:gd name="connsiteX10" fmla="*/ 439420 w 883920"/>
              <a:gd name="connsiteY10" fmla="*/ 685376 h 761576"/>
              <a:gd name="connsiteX11" fmla="*/ 312420 w 883920"/>
              <a:gd name="connsiteY11" fmla="*/ 691726 h 761576"/>
              <a:gd name="connsiteX12" fmla="*/ 177052 w 883920"/>
              <a:gd name="connsiteY12" fmla="*/ 545528 h 761576"/>
              <a:gd name="connsiteX13" fmla="*/ 198120 w 883920"/>
              <a:gd name="connsiteY13" fmla="*/ 513927 h 761576"/>
              <a:gd name="connsiteX14" fmla="*/ 106680 w 883920"/>
              <a:gd name="connsiteY14" fmla="*/ 323427 h 761576"/>
              <a:gd name="connsiteX15" fmla="*/ 22860 w 883920"/>
              <a:gd name="connsiteY15" fmla="*/ 292947 h 761576"/>
              <a:gd name="connsiteX16" fmla="*/ 0 w 883920"/>
              <a:gd name="connsiteY16" fmla="*/ 193887 h 761576"/>
              <a:gd name="connsiteX17" fmla="*/ 68580 w 883920"/>
              <a:gd name="connsiteY17" fmla="*/ 132927 h 761576"/>
              <a:gd name="connsiteX18" fmla="*/ 137160 w 883920"/>
              <a:gd name="connsiteY18" fmla="*/ 117687 h 761576"/>
              <a:gd name="connsiteX19" fmla="*/ 170180 w 883920"/>
              <a:gd name="connsiteY19" fmla="*/ 51646 h 761576"/>
              <a:gd name="connsiteX20" fmla="*/ 179072 w 883920"/>
              <a:gd name="connsiteY20" fmla="*/ 69429 h 761576"/>
              <a:gd name="connsiteX21" fmla="*/ 229872 w 883920"/>
              <a:gd name="connsiteY21" fmla="*/ 107529 h 761576"/>
              <a:gd name="connsiteX22" fmla="*/ 325120 w 883920"/>
              <a:gd name="connsiteY22" fmla="*/ 63079 h 761576"/>
              <a:gd name="connsiteX23" fmla="*/ 407672 w 883920"/>
              <a:gd name="connsiteY23" fmla="*/ 12279 h 761576"/>
              <a:gd name="connsiteX24" fmla="*/ 490220 w 883920"/>
              <a:gd name="connsiteY24" fmla="*/ 31329 h 761576"/>
              <a:gd name="connsiteX25" fmla="*/ 521552 w 883920"/>
              <a:gd name="connsiteY25" fmla="*/ 0 h 76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83920" h="761576">
                <a:moveTo>
                  <a:pt x="521552" y="0"/>
                </a:moveTo>
                <a:lnTo>
                  <a:pt x="680720" y="44026"/>
                </a:lnTo>
                <a:lnTo>
                  <a:pt x="744220" y="196426"/>
                </a:lnTo>
                <a:lnTo>
                  <a:pt x="852168" y="291676"/>
                </a:lnTo>
                <a:lnTo>
                  <a:pt x="854532" y="289509"/>
                </a:lnTo>
                <a:lnTo>
                  <a:pt x="883920" y="367876"/>
                </a:lnTo>
                <a:lnTo>
                  <a:pt x="718820" y="444076"/>
                </a:lnTo>
                <a:lnTo>
                  <a:pt x="718820" y="628226"/>
                </a:lnTo>
                <a:lnTo>
                  <a:pt x="553720" y="653626"/>
                </a:lnTo>
                <a:lnTo>
                  <a:pt x="452120" y="761576"/>
                </a:lnTo>
                <a:lnTo>
                  <a:pt x="439420" y="685376"/>
                </a:lnTo>
                <a:lnTo>
                  <a:pt x="312420" y="691726"/>
                </a:lnTo>
                <a:lnTo>
                  <a:pt x="177052" y="545528"/>
                </a:lnTo>
                <a:lnTo>
                  <a:pt x="198120" y="513927"/>
                </a:lnTo>
                <a:lnTo>
                  <a:pt x="106680" y="323427"/>
                </a:lnTo>
                <a:lnTo>
                  <a:pt x="22860" y="292947"/>
                </a:lnTo>
                <a:lnTo>
                  <a:pt x="0" y="193887"/>
                </a:lnTo>
                <a:lnTo>
                  <a:pt x="68580" y="132927"/>
                </a:lnTo>
                <a:lnTo>
                  <a:pt x="137160" y="117687"/>
                </a:lnTo>
                <a:lnTo>
                  <a:pt x="170180" y="51646"/>
                </a:lnTo>
                <a:lnTo>
                  <a:pt x="179072" y="69429"/>
                </a:lnTo>
                <a:lnTo>
                  <a:pt x="229872" y="107529"/>
                </a:lnTo>
                <a:lnTo>
                  <a:pt x="325120" y="63079"/>
                </a:lnTo>
                <a:lnTo>
                  <a:pt x="407672" y="12279"/>
                </a:lnTo>
                <a:lnTo>
                  <a:pt x="490220" y="31329"/>
                </a:lnTo>
                <a:lnTo>
                  <a:pt x="521552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921D0EF0-15C6-16A5-425A-B7076407F892}"/>
              </a:ext>
            </a:extLst>
          </p:cNvPr>
          <p:cNvSpPr/>
          <p:nvPr/>
        </p:nvSpPr>
        <p:spPr>
          <a:xfrm>
            <a:off x="5600945" y="3699030"/>
            <a:ext cx="3158268" cy="1687278"/>
          </a:xfrm>
          <a:custGeom>
            <a:avLst/>
            <a:gdLst>
              <a:gd name="connsiteX0" fmla="*/ 1790700 w 2147888"/>
              <a:gd name="connsiteY0" fmla="*/ 0 h 1147492"/>
              <a:gd name="connsiteX1" fmla="*/ 1866900 w 2147888"/>
              <a:gd name="connsiteY1" fmla="*/ 76200 h 1147492"/>
              <a:gd name="connsiteX2" fmla="*/ 2109788 w 2147888"/>
              <a:gd name="connsiteY2" fmla="*/ 90488 h 1147492"/>
              <a:gd name="connsiteX3" fmla="*/ 2147888 w 2147888"/>
              <a:gd name="connsiteY3" fmla="*/ 128588 h 1147492"/>
              <a:gd name="connsiteX4" fmla="*/ 1919288 w 2147888"/>
              <a:gd name="connsiteY4" fmla="*/ 257175 h 1147492"/>
              <a:gd name="connsiteX5" fmla="*/ 1895476 w 2147888"/>
              <a:gd name="connsiteY5" fmla="*/ 323851 h 1147492"/>
              <a:gd name="connsiteX6" fmla="*/ 1914524 w 2147888"/>
              <a:gd name="connsiteY6" fmla="*/ 376238 h 1147492"/>
              <a:gd name="connsiteX7" fmla="*/ 1890712 w 2147888"/>
              <a:gd name="connsiteY7" fmla="*/ 476251 h 1147492"/>
              <a:gd name="connsiteX8" fmla="*/ 1824036 w 2147888"/>
              <a:gd name="connsiteY8" fmla="*/ 504826 h 1147492"/>
              <a:gd name="connsiteX9" fmla="*/ 1857372 w 2147888"/>
              <a:gd name="connsiteY9" fmla="*/ 542926 h 1147492"/>
              <a:gd name="connsiteX10" fmla="*/ 1752600 w 2147888"/>
              <a:gd name="connsiteY10" fmla="*/ 691354 h 1147492"/>
              <a:gd name="connsiteX11" fmla="*/ 1752600 w 2147888"/>
              <a:gd name="connsiteY11" fmla="*/ 690564 h 1147492"/>
              <a:gd name="connsiteX12" fmla="*/ 1657348 w 2147888"/>
              <a:gd name="connsiteY12" fmla="*/ 747714 h 1147492"/>
              <a:gd name="connsiteX13" fmla="*/ 1328736 w 2147888"/>
              <a:gd name="connsiteY13" fmla="*/ 733427 h 1147492"/>
              <a:gd name="connsiteX14" fmla="*/ 1228724 w 2147888"/>
              <a:gd name="connsiteY14" fmla="*/ 857252 h 1147492"/>
              <a:gd name="connsiteX15" fmla="*/ 952500 w 2147888"/>
              <a:gd name="connsiteY15" fmla="*/ 828677 h 1147492"/>
              <a:gd name="connsiteX16" fmla="*/ 747712 w 2147888"/>
              <a:gd name="connsiteY16" fmla="*/ 771527 h 1147492"/>
              <a:gd name="connsiteX17" fmla="*/ 742948 w 2147888"/>
              <a:gd name="connsiteY17" fmla="*/ 952502 h 1147492"/>
              <a:gd name="connsiteX18" fmla="*/ 661988 w 2147888"/>
              <a:gd name="connsiteY18" fmla="*/ 1081089 h 1147492"/>
              <a:gd name="connsiteX19" fmla="*/ 543160 w 2147888"/>
              <a:gd name="connsiteY19" fmla="*/ 1147492 h 1147492"/>
              <a:gd name="connsiteX20" fmla="*/ 542924 w 2147888"/>
              <a:gd name="connsiteY20" fmla="*/ 1140149 h 1147492"/>
              <a:gd name="connsiteX21" fmla="*/ 321944 w 2147888"/>
              <a:gd name="connsiteY21" fmla="*/ 995369 h 1147492"/>
              <a:gd name="connsiteX22" fmla="*/ 253364 w 2147888"/>
              <a:gd name="connsiteY22" fmla="*/ 1048709 h 1147492"/>
              <a:gd name="connsiteX23" fmla="*/ 131444 w 2147888"/>
              <a:gd name="connsiteY23" fmla="*/ 1033469 h 1147492"/>
              <a:gd name="connsiteX24" fmla="*/ 74156 w 2147888"/>
              <a:gd name="connsiteY24" fmla="*/ 1098228 h 1147492"/>
              <a:gd name="connsiteX25" fmla="*/ 61912 w 2147888"/>
              <a:gd name="connsiteY25" fmla="*/ 1038226 h 1147492"/>
              <a:gd name="connsiteX26" fmla="*/ 0 w 2147888"/>
              <a:gd name="connsiteY26" fmla="*/ 895351 h 1147492"/>
              <a:gd name="connsiteX27" fmla="*/ 80964 w 2147888"/>
              <a:gd name="connsiteY27" fmla="*/ 690563 h 1147492"/>
              <a:gd name="connsiteX28" fmla="*/ 200024 w 2147888"/>
              <a:gd name="connsiteY28" fmla="*/ 685801 h 1147492"/>
              <a:gd name="connsiteX29" fmla="*/ 161924 w 2147888"/>
              <a:gd name="connsiteY29" fmla="*/ 609601 h 1147492"/>
              <a:gd name="connsiteX30" fmla="*/ 209548 w 2147888"/>
              <a:gd name="connsiteY30" fmla="*/ 533401 h 1147492"/>
              <a:gd name="connsiteX31" fmla="*/ 319088 w 2147888"/>
              <a:gd name="connsiteY31" fmla="*/ 600076 h 1147492"/>
              <a:gd name="connsiteX32" fmla="*/ 438148 w 2147888"/>
              <a:gd name="connsiteY32" fmla="*/ 590551 h 1147492"/>
              <a:gd name="connsiteX33" fmla="*/ 500060 w 2147888"/>
              <a:gd name="connsiteY33" fmla="*/ 600076 h 1147492"/>
              <a:gd name="connsiteX34" fmla="*/ 661988 w 2147888"/>
              <a:gd name="connsiteY34" fmla="*/ 642938 h 1147492"/>
              <a:gd name="connsiteX35" fmla="*/ 671512 w 2147888"/>
              <a:gd name="connsiteY35" fmla="*/ 590551 h 1147492"/>
              <a:gd name="connsiteX36" fmla="*/ 1281112 w 2147888"/>
              <a:gd name="connsiteY36" fmla="*/ 504826 h 1147492"/>
              <a:gd name="connsiteX37" fmla="*/ 1276348 w 2147888"/>
              <a:gd name="connsiteY37" fmla="*/ 447676 h 1147492"/>
              <a:gd name="connsiteX38" fmla="*/ 1338260 w 2147888"/>
              <a:gd name="connsiteY38" fmla="*/ 366713 h 1147492"/>
              <a:gd name="connsiteX39" fmla="*/ 1462088 w 2147888"/>
              <a:gd name="connsiteY39" fmla="*/ 133350 h 1147492"/>
              <a:gd name="connsiteX40" fmla="*/ 1485900 w 2147888"/>
              <a:gd name="connsiteY40" fmla="*/ 166688 h 1147492"/>
              <a:gd name="connsiteX41" fmla="*/ 1485900 w 2147888"/>
              <a:gd name="connsiteY41" fmla="*/ 266700 h 1147492"/>
              <a:gd name="connsiteX42" fmla="*/ 1519236 w 2147888"/>
              <a:gd name="connsiteY42" fmla="*/ 276225 h 1147492"/>
              <a:gd name="connsiteX43" fmla="*/ 1562100 w 2147888"/>
              <a:gd name="connsiteY43" fmla="*/ 195263 h 1147492"/>
              <a:gd name="connsiteX44" fmla="*/ 1609724 w 2147888"/>
              <a:gd name="connsiteY44" fmla="*/ 223838 h 1147492"/>
              <a:gd name="connsiteX45" fmla="*/ 1643060 w 2147888"/>
              <a:gd name="connsiteY45" fmla="*/ 204788 h 1147492"/>
              <a:gd name="connsiteX46" fmla="*/ 1647824 w 2147888"/>
              <a:gd name="connsiteY46" fmla="*/ 157163 h 1147492"/>
              <a:gd name="connsiteX47" fmla="*/ 1747836 w 2147888"/>
              <a:gd name="connsiteY47" fmla="*/ 100013 h 1147492"/>
              <a:gd name="connsiteX48" fmla="*/ 1790700 w 2147888"/>
              <a:gd name="connsiteY48" fmla="*/ 0 h 1147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147888" h="1147492">
                <a:moveTo>
                  <a:pt x="1790700" y="0"/>
                </a:moveTo>
                <a:lnTo>
                  <a:pt x="1866900" y="76200"/>
                </a:lnTo>
                <a:lnTo>
                  <a:pt x="2109788" y="90488"/>
                </a:lnTo>
                <a:lnTo>
                  <a:pt x="2147888" y="128588"/>
                </a:lnTo>
                <a:lnTo>
                  <a:pt x="1919288" y="257175"/>
                </a:lnTo>
                <a:lnTo>
                  <a:pt x="1895476" y="323851"/>
                </a:lnTo>
                <a:lnTo>
                  <a:pt x="1914524" y="376238"/>
                </a:lnTo>
                <a:lnTo>
                  <a:pt x="1890712" y="476251"/>
                </a:lnTo>
                <a:lnTo>
                  <a:pt x="1824036" y="504826"/>
                </a:lnTo>
                <a:lnTo>
                  <a:pt x="1857372" y="542926"/>
                </a:lnTo>
                <a:lnTo>
                  <a:pt x="1752600" y="691354"/>
                </a:lnTo>
                <a:lnTo>
                  <a:pt x="1752600" y="690564"/>
                </a:lnTo>
                <a:lnTo>
                  <a:pt x="1657348" y="747714"/>
                </a:lnTo>
                <a:lnTo>
                  <a:pt x="1328736" y="733427"/>
                </a:lnTo>
                <a:lnTo>
                  <a:pt x="1228724" y="857252"/>
                </a:lnTo>
                <a:lnTo>
                  <a:pt x="952500" y="828677"/>
                </a:lnTo>
                <a:lnTo>
                  <a:pt x="747712" y="771527"/>
                </a:lnTo>
                <a:lnTo>
                  <a:pt x="742948" y="952502"/>
                </a:lnTo>
                <a:lnTo>
                  <a:pt x="661988" y="1081089"/>
                </a:lnTo>
                <a:lnTo>
                  <a:pt x="543160" y="1147492"/>
                </a:lnTo>
                <a:lnTo>
                  <a:pt x="542924" y="1140149"/>
                </a:lnTo>
                <a:lnTo>
                  <a:pt x="321944" y="995369"/>
                </a:lnTo>
                <a:lnTo>
                  <a:pt x="253364" y="1048709"/>
                </a:lnTo>
                <a:lnTo>
                  <a:pt x="131444" y="1033469"/>
                </a:lnTo>
                <a:lnTo>
                  <a:pt x="74156" y="1098228"/>
                </a:lnTo>
                <a:lnTo>
                  <a:pt x="61912" y="1038226"/>
                </a:lnTo>
                <a:lnTo>
                  <a:pt x="0" y="895351"/>
                </a:lnTo>
                <a:lnTo>
                  <a:pt x="80964" y="690563"/>
                </a:lnTo>
                <a:lnTo>
                  <a:pt x="200024" y="685801"/>
                </a:lnTo>
                <a:lnTo>
                  <a:pt x="161924" y="609601"/>
                </a:lnTo>
                <a:lnTo>
                  <a:pt x="209548" y="533401"/>
                </a:lnTo>
                <a:lnTo>
                  <a:pt x="319088" y="600076"/>
                </a:lnTo>
                <a:lnTo>
                  <a:pt x="438148" y="590551"/>
                </a:lnTo>
                <a:lnTo>
                  <a:pt x="500060" y="600076"/>
                </a:lnTo>
                <a:lnTo>
                  <a:pt x="661988" y="642938"/>
                </a:lnTo>
                <a:lnTo>
                  <a:pt x="671512" y="590551"/>
                </a:lnTo>
                <a:lnTo>
                  <a:pt x="1281112" y="504826"/>
                </a:lnTo>
                <a:lnTo>
                  <a:pt x="1276348" y="447676"/>
                </a:lnTo>
                <a:lnTo>
                  <a:pt x="1338260" y="366713"/>
                </a:lnTo>
                <a:lnTo>
                  <a:pt x="1462088" y="133350"/>
                </a:lnTo>
                <a:lnTo>
                  <a:pt x="1485900" y="166688"/>
                </a:lnTo>
                <a:lnTo>
                  <a:pt x="1485900" y="266700"/>
                </a:lnTo>
                <a:lnTo>
                  <a:pt x="1519236" y="276225"/>
                </a:lnTo>
                <a:lnTo>
                  <a:pt x="1562100" y="195263"/>
                </a:lnTo>
                <a:lnTo>
                  <a:pt x="1609724" y="223838"/>
                </a:lnTo>
                <a:lnTo>
                  <a:pt x="1643060" y="204788"/>
                </a:lnTo>
                <a:lnTo>
                  <a:pt x="1647824" y="157163"/>
                </a:lnTo>
                <a:lnTo>
                  <a:pt x="1747836" y="100013"/>
                </a:lnTo>
                <a:lnTo>
                  <a:pt x="179070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094E7B38-B80B-AD2C-0D1A-067E26B13E37}"/>
              </a:ext>
            </a:extLst>
          </p:cNvPr>
          <p:cNvSpPr/>
          <p:nvPr/>
        </p:nvSpPr>
        <p:spPr>
          <a:xfrm>
            <a:off x="5916071" y="3502952"/>
            <a:ext cx="1841736" cy="1141458"/>
          </a:xfrm>
          <a:custGeom>
            <a:avLst/>
            <a:gdLst>
              <a:gd name="connsiteX0" fmla="*/ 1104900 w 1252536"/>
              <a:gd name="connsiteY0" fmla="*/ 0 h 776288"/>
              <a:gd name="connsiteX1" fmla="*/ 1171576 w 1252536"/>
              <a:gd name="connsiteY1" fmla="*/ 0 h 776288"/>
              <a:gd name="connsiteX2" fmla="*/ 1219200 w 1252536"/>
              <a:gd name="connsiteY2" fmla="*/ 133350 h 776288"/>
              <a:gd name="connsiteX3" fmla="*/ 1252536 w 1252536"/>
              <a:gd name="connsiteY3" fmla="*/ 147638 h 776288"/>
              <a:gd name="connsiteX4" fmla="*/ 1248404 w 1252536"/>
              <a:gd name="connsiteY4" fmla="*/ 267577 h 776288"/>
              <a:gd name="connsiteX5" fmla="*/ 1247776 w 1252536"/>
              <a:gd name="connsiteY5" fmla="*/ 266700 h 776288"/>
              <a:gd name="connsiteX6" fmla="*/ 1123948 w 1252536"/>
              <a:gd name="connsiteY6" fmla="*/ 500063 h 776288"/>
              <a:gd name="connsiteX7" fmla="*/ 1062036 w 1252536"/>
              <a:gd name="connsiteY7" fmla="*/ 581026 h 776288"/>
              <a:gd name="connsiteX8" fmla="*/ 1066800 w 1252536"/>
              <a:gd name="connsiteY8" fmla="*/ 638176 h 776288"/>
              <a:gd name="connsiteX9" fmla="*/ 457200 w 1252536"/>
              <a:gd name="connsiteY9" fmla="*/ 723901 h 776288"/>
              <a:gd name="connsiteX10" fmla="*/ 447676 w 1252536"/>
              <a:gd name="connsiteY10" fmla="*/ 776288 h 776288"/>
              <a:gd name="connsiteX11" fmla="*/ 285748 w 1252536"/>
              <a:gd name="connsiteY11" fmla="*/ 733426 h 776288"/>
              <a:gd name="connsiteX12" fmla="*/ 223836 w 1252536"/>
              <a:gd name="connsiteY12" fmla="*/ 723901 h 776288"/>
              <a:gd name="connsiteX13" fmla="*/ 104776 w 1252536"/>
              <a:gd name="connsiteY13" fmla="*/ 733426 h 776288"/>
              <a:gd name="connsiteX14" fmla="*/ 0 w 1252536"/>
              <a:gd name="connsiteY14" fmla="*/ 669651 h 776288"/>
              <a:gd name="connsiteX15" fmla="*/ 0 w 1252536"/>
              <a:gd name="connsiteY15" fmla="*/ 590551 h 776288"/>
              <a:gd name="connsiteX16" fmla="*/ 33336 w 1252536"/>
              <a:gd name="connsiteY16" fmla="*/ 557213 h 776288"/>
              <a:gd name="connsiteX17" fmla="*/ 38100 w 1252536"/>
              <a:gd name="connsiteY17" fmla="*/ 500063 h 776288"/>
              <a:gd name="connsiteX18" fmla="*/ 161924 w 1252536"/>
              <a:gd name="connsiteY18" fmla="*/ 461963 h 776288"/>
              <a:gd name="connsiteX19" fmla="*/ 171452 w 1252536"/>
              <a:gd name="connsiteY19" fmla="*/ 404813 h 776288"/>
              <a:gd name="connsiteX20" fmla="*/ 223836 w 1252536"/>
              <a:gd name="connsiteY20" fmla="*/ 400050 h 776288"/>
              <a:gd name="connsiteX21" fmla="*/ 266700 w 1252536"/>
              <a:gd name="connsiteY21" fmla="*/ 457201 h 776288"/>
              <a:gd name="connsiteX22" fmla="*/ 342900 w 1252536"/>
              <a:gd name="connsiteY22" fmla="*/ 457201 h 776288"/>
              <a:gd name="connsiteX23" fmla="*/ 381000 w 1252536"/>
              <a:gd name="connsiteY23" fmla="*/ 400050 h 776288"/>
              <a:gd name="connsiteX24" fmla="*/ 509756 w 1252536"/>
              <a:gd name="connsiteY24" fmla="*/ 391743 h 776288"/>
              <a:gd name="connsiteX25" fmla="*/ 528636 w 1252536"/>
              <a:gd name="connsiteY25" fmla="*/ 400050 h 776288"/>
              <a:gd name="connsiteX26" fmla="*/ 585788 w 1252536"/>
              <a:gd name="connsiteY26" fmla="*/ 352425 h 776288"/>
              <a:gd name="connsiteX27" fmla="*/ 676276 w 1252536"/>
              <a:gd name="connsiteY27" fmla="*/ 352425 h 776288"/>
              <a:gd name="connsiteX28" fmla="*/ 723900 w 1252536"/>
              <a:gd name="connsiteY28" fmla="*/ 357188 h 776288"/>
              <a:gd name="connsiteX29" fmla="*/ 781052 w 1252536"/>
              <a:gd name="connsiteY29" fmla="*/ 271463 h 776288"/>
              <a:gd name="connsiteX30" fmla="*/ 885824 w 1252536"/>
              <a:gd name="connsiteY30" fmla="*/ 276225 h 776288"/>
              <a:gd name="connsiteX31" fmla="*/ 995364 w 1252536"/>
              <a:gd name="connsiteY31" fmla="*/ 180975 h 776288"/>
              <a:gd name="connsiteX32" fmla="*/ 1042988 w 1252536"/>
              <a:gd name="connsiteY32" fmla="*/ 152400 h 776288"/>
              <a:gd name="connsiteX33" fmla="*/ 1104900 w 1252536"/>
              <a:gd name="connsiteY33" fmla="*/ 0 h 77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252536" h="776288">
                <a:moveTo>
                  <a:pt x="1104900" y="0"/>
                </a:moveTo>
                <a:lnTo>
                  <a:pt x="1171576" y="0"/>
                </a:lnTo>
                <a:lnTo>
                  <a:pt x="1219200" y="133350"/>
                </a:lnTo>
                <a:lnTo>
                  <a:pt x="1252536" y="147638"/>
                </a:lnTo>
                <a:lnTo>
                  <a:pt x="1248404" y="267577"/>
                </a:lnTo>
                <a:lnTo>
                  <a:pt x="1247776" y="266700"/>
                </a:lnTo>
                <a:lnTo>
                  <a:pt x="1123948" y="500063"/>
                </a:lnTo>
                <a:lnTo>
                  <a:pt x="1062036" y="581026"/>
                </a:lnTo>
                <a:lnTo>
                  <a:pt x="1066800" y="638176"/>
                </a:lnTo>
                <a:lnTo>
                  <a:pt x="457200" y="723901"/>
                </a:lnTo>
                <a:lnTo>
                  <a:pt x="447676" y="776288"/>
                </a:lnTo>
                <a:lnTo>
                  <a:pt x="285748" y="733426"/>
                </a:lnTo>
                <a:lnTo>
                  <a:pt x="223836" y="723901"/>
                </a:lnTo>
                <a:lnTo>
                  <a:pt x="104776" y="733426"/>
                </a:lnTo>
                <a:lnTo>
                  <a:pt x="0" y="669651"/>
                </a:lnTo>
                <a:lnTo>
                  <a:pt x="0" y="590551"/>
                </a:lnTo>
                <a:lnTo>
                  <a:pt x="33336" y="557213"/>
                </a:lnTo>
                <a:lnTo>
                  <a:pt x="38100" y="500063"/>
                </a:lnTo>
                <a:lnTo>
                  <a:pt x="161924" y="461963"/>
                </a:lnTo>
                <a:lnTo>
                  <a:pt x="171452" y="404813"/>
                </a:lnTo>
                <a:lnTo>
                  <a:pt x="223836" y="400050"/>
                </a:lnTo>
                <a:lnTo>
                  <a:pt x="266700" y="457201"/>
                </a:lnTo>
                <a:lnTo>
                  <a:pt x="342900" y="457201"/>
                </a:lnTo>
                <a:lnTo>
                  <a:pt x="381000" y="400050"/>
                </a:lnTo>
                <a:lnTo>
                  <a:pt x="509756" y="391743"/>
                </a:lnTo>
                <a:lnTo>
                  <a:pt x="528636" y="400050"/>
                </a:lnTo>
                <a:lnTo>
                  <a:pt x="585788" y="352425"/>
                </a:lnTo>
                <a:lnTo>
                  <a:pt x="676276" y="352425"/>
                </a:lnTo>
                <a:lnTo>
                  <a:pt x="723900" y="357188"/>
                </a:lnTo>
                <a:lnTo>
                  <a:pt x="781052" y="271463"/>
                </a:lnTo>
                <a:lnTo>
                  <a:pt x="885824" y="276225"/>
                </a:lnTo>
                <a:lnTo>
                  <a:pt x="995364" y="180975"/>
                </a:lnTo>
                <a:lnTo>
                  <a:pt x="1042988" y="152400"/>
                </a:lnTo>
                <a:lnTo>
                  <a:pt x="110490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6826D75-5E4A-A985-9B49-1F7938A54516}"/>
              </a:ext>
            </a:extLst>
          </p:cNvPr>
          <p:cNvSpPr/>
          <p:nvPr/>
        </p:nvSpPr>
        <p:spPr>
          <a:xfrm>
            <a:off x="6665619" y="3255293"/>
            <a:ext cx="854618" cy="835895"/>
          </a:xfrm>
          <a:custGeom>
            <a:avLst/>
            <a:gdLst>
              <a:gd name="connsiteX0" fmla="*/ 299644 w 581212"/>
              <a:gd name="connsiteY0" fmla="*/ 0 h 568480"/>
              <a:gd name="connsiteX1" fmla="*/ 414168 w 581212"/>
              <a:gd name="connsiteY1" fmla="*/ 30316 h 568480"/>
              <a:gd name="connsiteX2" fmla="*/ 471320 w 581212"/>
              <a:gd name="connsiteY2" fmla="*/ 6503 h 568480"/>
              <a:gd name="connsiteX3" fmla="*/ 523704 w 581212"/>
              <a:gd name="connsiteY3" fmla="*/ 49366 h 568480"/>
              <a:gd name="connsiteX4" fmla="*/ 581212 w 581212"/>
              <a:gd name="connsiteY4" fmla="*/ 202720 h 568480"/>
              <a:gd name="connsiteX5" fmla="*/ 533232 w 581212"/>
              <a:gd name="connsiteY5" fmla="*/ 320830 h 568480"/>
              <a:gd name="connsiteX6" fmla="*/ 485608 w 581212"/>
              <a:gd name="connsiteY6" fmla="*/ 349405 h 568480"/>
              <a:gd name="connsiteX7" fmla="*/ 376068 w 581212"/>
              <a:gd name="connsiteY7" fmla="*/ 444655 h 568480"/>
              <a:gd name="connsiteX8" fmla="*/ 271296 w 581212"/>
              <a:gd name="connsiteY8" fmla="*/ 439893 h 568480"/>
              <a:gd name="connsiteX9" fmla="*/ 214144 w 581212"/>
              <a:gd name="connsiteY9" fmla="*/ 525618 h 568480"/>
              <a:gd name="connsiteX10" fmla="*/ 166520 w 581212"/>
              <a:gd name="connsiteY10" fmla="*/ 520855 h 568480"/>
              <a:gd name="connsiteX11" fmla="*/ 76032 w 581212"/>
              <a:gd name="connsiteY11" fmla="*/ 520855 h 568480"/>
              <a:gd name="connsiteX12" fmla="*/ 18880 w 581212"/>
              <a:gd name="connsiteY12" fmla="*/ 568480 h 568480"/>
              <a:gd name="connsiteX13" fmla="*/ 0 w 581212"/>
              <a:gd name="connsiteY13" fmla="*/ 560173 h 568480"/>
              <a:gd name="connsiteX14" fmla="*/ 18880 w 581212"/>
              <a:gd name="connsiteY14" fmla="*/ 558955 h 568480"/>
              <a:gd name="connsiteX15" fmla="*/ 33168 w 581212"/>
              <a:gd name="connsiteY15" fmla="*/ 492280 h 568480"/>
              <a:gd name="connsiteX16" fmla="*/ 161756 w 581212"/>
              <a:gd name="connsiteY16" fmla="*/ 320830 h 568480"/>
              <a:gd name="connsiteX17" fmla="*/ 242720 w 581212"/>
              <a:gd name="connsiteY17" fmla="*/ 20793 h 568480"/>
              <a:gd name="connsiteX18" fmla="*/ 299868 w 581212"/>
              <a:gd name="connsiteY18" fmla="*/ 6505 h 568480"/>
              <a:gd name="connsiteX19" fmla="*/ 299644 w 581212"/>
              <a:gd name="connsiteY19" fmla="*/ 0 h 56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81212" h="568480">
                <a:moveTo>
                  <a:pt x="299644" y="0"/>
                </a:moveTo>
                <a:lnTo>
                  <a:pt x="414168" y="30316"/>
                </a:lnTo>
                <a:lnTo>
                  <a:pt x="471320" y="6503"/>
                </a:lnTo>
                <a:lnTo>
                  <a:pt x="523704" y="49366"/>
                </a:lnTo>
                <a:lnTo>
                  <a:pt x="581212" y="202720"/>
                </a:lnTo>
                <a:lnTo>
                  <a:pt x="533232" y="320830"/>
                </a:lnTo>
                <a:lnTo>
                  <a:pt x="485608" y="349405"/>
                </a:lnTo>
                <a:lnTo>
                  <a:pt x="376068" y="444655"/>
                </a:lnTo>
                <a:lnTo>
                  <a:pt x="271296" y="439893"/>
                </a:lnTo>
                <a:lnTo>
                  <a:pt x="214144" y="525618"/>
                </a:lnTo>
                <a:lnTo>
                  <a:pt x="166520" y="520855"/>
                </a:lnTo>
                <a:lnTo>
                  <a:pt x="76032" y="520855"/>
                </a:lnTo>
                <a:lnTo>
                  <a:pt x="18880" y="568480"/>
                </a:lnTo>
                <a:lnTo>
                  <a:pt x="0" y="560173"/>
                </a:lnTo>
                <a:lnTo>
                  <a:pt x="18880" y="558955"/>
                </a:lnTo>
                <a:lnTo>
                  <a:pt x="33168" y="492280"/>
                </a:lnTo>
                <a:lnTo>
                  <a:pt x="161756" y="320830"/>
                </a:lnTo>
                <a:lnTo>
                  <a:pt x="242720" y="20793"/>
                </a:lnTo>
                <a:lnTo>
                  <a:pt x="299868" y="6505"/>
                </a:lnTo>
                <a:lnTo>
                  <a:pt x="299644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C104B779-048B-A398-6CA3-D990DD1F1AB4}"/>
              </a:ext>
            </a:extLst>
          </p:cNvPr>
          <p:cNvSpPr/>
          <p:nvPr/>
        </p:nvSpPr>
        <p:spPr>
          <a:xfrm>
            <a:off x="6825717" y="2341403"/>
            <a:ext cx="1009121" cy="958467"/>
          </a:xfrm>
          <a:custGeom>
            <a:avLst/>
            <a:gdLst>
              <a:gd name="connsiteX0" fmla="*/ 398920 w 686288"/>
              <a:gd name="connsiteY0" fmla="*/ 0 h 651838"/>
              <a:gd name="connsiteX1" fmla="*/ 429112 w 686288"/>
              <a:gd name="connsiteY1" fmla="*/ 51763 h 651838"/>
              <a:gd name="connsiteX2" fmla="*/ 552940 w 686288"/>
              <a:gd name="connsiteY2" fmla="*/ 51763 h 651838"/>
              <a:gd name="connsiteX3" fmla="*/ 686288 w 686288"/>
              <a:gd name="connsiteY3" fmla="*/ 213688 h 651838"/>
              <a:gd name="connsiteX4" fmla="*/ 443400 w 686288"/>
              <a:gd name="connsiteY4" fmla="*/ 370850 h 651838"/>
              <a:gd name="connsiteX5" fmla="*/ 457688 w 686288"/>
              <a:gd name="connsiteY5" fmla="*/ 475625 h 651838"/>
              <a:gd name="connsiteX6" fmla="*/ 391016 w 686288"/>
              <a:gd name="connsiteY6" fmla="*/ 499438 h 651838"/>
              <a:gd name="connsiteX7" fmla="*/ 373780 w 686288"/>
              <a:gd name="connsiteY7" fmla="*/ 637305 h 651838"/>
              <a:gd name="connsiteX8" fmla="*/ 362440 w 686288"/>
              <a:gd name="connsiteY8" fmla="*/ 628025 h 651838"/>
              <a:gd name="connsiteX9" fmla="*/ 305288 w 686288"/>
              <a:gd name="connsiteY9" fmla="*/ 651838 h 651838"/>
              <a:gd name="connsiteX10" fmla="*/ 190764 w 686288"/>
              <a:gd name="connsiteY10" fmla="*/ 621522 h 651838"/>
              <a:gd name="connsiteX11" fmla="*/ 186224 w 686288"/>
              <a:gd name="connsiteY11" fmla="*/ 489915 h 651838"/>
              <a:gd name="connsiteX12" fmla="*/ 100500 w 686288"/>
              <a:gd name="connsiteY12" fmla="*/ 432765 h 651838"/>
              <a:gd name="connsiteX13" fmla="*/ 110024 w 686288"/>
              <a:gd name="connsiteY13" fmla="*/ 318465 h 651838"/>
              <a:gd name="connsiteX14" fmla="*/ 81452 w 686288"/>
              <a:gd name="connsiteY14" fmla="*/ 289890 h 651838"/>
              <a:gd name="connsiteX15" fmla="*/ 52876 w 686288"/>
              <a:gd name="connsiteY15" fmla="*/ 304177 h 651838"/>
              <a:gd name="connsiteX16" fmla="*/ 19540 w 686288"/>
              <a:gd name="connsiteY16" fmla="*/ 294652 h 651838"/>
              <a:gd name="connsiteX17" fmla="*/ 48112 w 686288"/>
              <a:gd name="connsiteY17" fmla="*/ 199402 h 651838"/>
              <a:gd name="connsiteX18" fmla="*/ 0 w 686288"/>
              <a:gd name="connsiteY18" fmla="*/ 39026 h 651838"/>
              <a:gd name="connsiteX19" fmla="*/ 398920 w 686288"/>
              <a:gd name="connsiteY19" fmla="*/ 0 h 651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6288" h="651838">
                <a:moveTo>
                  <a:pt x="398920" y="0"/>
                </a:moveTo>
                <a:lnTo>
                  <a:pt x="429112" y="51763"/>
                </a:lnTo>
                <a:lnTo>
                  <a:pt x="552940" y="51763"/>
                </a:lnTo>
                <a:lnTo>
                  <a:pt x="686288" y="213688"/>
                </a:lnTo>
                <a:lnTo>
                  <a:pt x="443400" y="370850"/>
                </a:lnTo>
                <a:lnTo>
                  <a:pt x="457688" y="475625"/>
                </a:lnTo>
                <a:lnTo>
                  <a:pt x="391016" y="499438"/>
                </a:lnTo>
                <a:lnTo>
                  <a:pt x="373780" y="637305"/>
                </a:lnTo>
                <a:lnTo>
                  <a:pt x="362440" y="628025"/>
                </a:lnTo>
                <a:lnTo>
                  <a:pt x="305288" y="651838"/>
                </a:lnTo>
                <a:lnTo>
                  <a:pt x="190764" y="621522"/>
                </a:lnTo>
                <a:lnTo>
                  <a:pt x="186224" y="489915"/>
                </a:lnTo>
                <a:lnTo>
                  <a:pt x="100500" y="432765"/>
                </a:lnTo>
                <a:lnTo>
                  <a:pt x="110024" y="318465"/>
                </a:lnTo>
                <a:lnTo>
                  <a:pt x="81452" y="289890"/>
                </a:lnTo>
                <a:lnTo>
                  <a:pt x="52876" y="304177"/>
                </a:lnTo>
                <a:lnTo>
                  <a:pt x="19540" y="294652"/>
                </a:lnTo>
                <a:lnTo>
                  <a:pt x="48112" y="199402"/>
                </a:lnTo>
                <a:lnTo>
                  <a:pt x="0" y="39026"/>
                </a:lnTo>
                <a:lnTo>
                  <a:pt x="39892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8586DB21-BD56-9F94-EBCB-102FF0898724}"/>
              </a:ext>
            </a:extLst>
          </p:cNvPr>
          <p:cNvSpPr/>
          <p:nvPr/>
        </p:nvSpPr>
        <p:spPr>
          <a:xfrm>
            <a:off x="3949451" y="3465601"/>
            <a:ext cx="1133283" cy="1122785"/>
          </a:xfrm>
          <a:custGeom>
            <a:avLst/>
            <a:gdLst>
              <a:gd name="connsiteX0" fmla="*/ 586580 w 770728"/>
              <a:gd name="connsiteY0" fmla="*/ 0 h 763589"/>
              <a:gd name="connsiteX1" fmla="*/ 627856 w 770728"/>
              <a:gd name="connsiteY1" fmla="*/ 82551 h 763589"/>
              <a:gd name="connsiteX2" fmla="*/ 770728 w 770728"/>
              <a:gd name="connsiteY2" fmla="*/ 144464 h 763589"/>
              <a:gd name="connsiteX3" fmla="*/ 694528 w 770728"/>
              <a:gd name="connsiteY3" fmla="*/ 296864 h 763589"/>
              <a:gd name="connsiteX4" fmla="*/ 703688 w 770728"/>
              <a:gd name="connsiteY4" fmla="*/ 425057 h 763589"/>
              <a:gd name="connsiteX5" fmla="*/ 646904 w 770728"/>
              <a:gd name="connsiteY5" fmla="*/ 420689 h 763589"/>
              <a:gd name="connsiteX6" fmla="*/ 646904 w 770728"/>
              <a:gd name="connsiteY6" fmla="*/ 487364 h 763589"/>
              <a:gd name="connsiteX7" fmla="*/ 670720 w 770728"/>
              <a:gd name="connsiteY7" fmla="*/ 592139 h 763589"/>
              <a:gd name="connsiteX8" fmla="*/ 575468 w 770728"/>
              <a:gd name="connsiteY8" fmla="*/ 644527 h 763589"/>
              <a:gd name="connsiteX9" fmla="*/ 589756 w 770728"/>
              <a:gd name="connsiteY9" fmla="*/ 754064 h 763589"/>
              <a:gd name="connsiteX10" fmla="*/ 384968 w 770728"/>
              <a:gd name="connsiteY10" fmla="*/ 763589 h 763589"/>
              <a:gd name="connsiteX11" fmla="*/ 232568 w 770728"/>
              <a:gd name="connsiteY11" fmla="*/ 711202 h 763589"/>
              <a:gd name="connsiteX12" fmla="*/ 3968 w 770728"/>
              <a:gd name="connsiteY12" fmla="*/ 692152 h 763589"/>
              <a:gd name="connsiteX13" fmla="*/ 0 w 770728"/>
              <a:gd name="connsiteY13" fmla="*/ 679981 h 763589"/>
              <a:gd name="connsiteX14" fmla="*/ 137320 w 770728"/>
              <a:gd name="connsiteY14" fmla="*/ 496890 h 763589"/>
              <a:gd name="connsiteX15" fmla="*/ 113504 w 770728"/>
              <a:gd name="connsiteY15" fmla="*/ 430215 h 763589"/>
              <a:gd name="connsiteX16" fmla="*/ 227804 w 770728"/>
              <a:gd name="connsiteY16" fmla="*/ 254002 h 763589"/>
              <a:gd name="connsiteX17" fmla="*/ 275432 w 770728"/>
              <a:gd name="connsiteY17" fmla="*/ 277815 h 763589"/>
              <a:gd name="connsiteX18" fmla="*/ 356392 w 770728"/>
              <a:gd name="connsiteY18" fmla="*/ 225427 h 763589"/>
              <a:gd name="connsiteX19" fmla="*/ 370680 w 770728"/>
              <a:gd name="connsiteY19" fmla="*/ 187327 h 763589"/>
              <a:gd name="connsiteX20" fmla="*/ 323056 w 770728"/>
              <a:gd name="connsiteY20" fmla="*/ 144465 h 763589"/>
              <a:gd name="connsiteX21" fmla="*/ 324584 w 770728"/>
              <a:gd name="connsiteY21" fmla="*/ 139468 h 763589"/>
              <a:gd name="connsiteX22" fmla="*/ 421480 w 770728"/>
              <a:gd name="connsiteY22" fmla="*/ 36515 h 763589"/>
              <a:gd name="connsiteX23" fmla="*/ 586580 w 770728"/>
              <a:gd name="connsiteY23" fmla="*/ 11115 h 763589"/>
              <a:gd name="connsiteX24" fmla="*/ 586580 w 770728"/>
              <a:gd name="connsiteY24" fmla="*/ 0 h 76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70728" h="763589">
                <a:moveTo>
                  <a:pt x="586580" y="0"/>
                </a:moveTo>
                <a:lnTo>
                  <a:pt x="627856" y="82551"/>
                </a:lnTo>
                <a:lnTo>
                  <a:pt x="770728" y="144464"/>
                </a:lnTo>
                <a:lnTo>
                  <a:pt x="694528" y="296864"/>
                </a:lnTo>
                <a:lnTo>
                  <a:pt x="703688" y="425057"/>
                </a:lnTo>
                <a:lnTo>
                  <a:pt x="646904" y="420689"/>
                </a:lnTo>
                <a:lnTo>
                  <a:pt x="646904" y="487364"/>
                </a:lnTo>
                <a:lnTo>
                  <a:pt x="670720" y="592139"/>
                </a:lnTo>
                <a:lnTo>
                  <a:pt x="575468" y="644527"/>
                </a:lnTo>
                <a:lnTo>
                  <a:pt x="589756" y="754064"/>
                </a:lnTo>
                <a:lnTo>
                  <a:pt x="384968" y="763589"/>
                </a:lnTo>
                <a:lnTo>
                  <a:pt x="232568" y="711202"/>
                </a:lnTo>
                <a:lnTo>
                  <a:pt x="3968" y="692152"/>
                </a:lnTo>
                <a:lnTo>
                  <a:pt x="0" y="679981"/>
                </a:lnTo>
                <a:lnTo>
                  <a:pt x="137320" y="496890"/>
                </a:lnTo>
                <a:lnTo>
                  <a:pt x="113504" y="430215"/>
                </a:lnTo>
                <a:lnTo>
                  <a:pt x="227804" y="254002"/>
                </a:lnTo>
                <a:lnTo>
                  <a:pt x="275432" y="277815"/>
                </a:lnTo>
                <a:lnTo>
                  <a:pt x="356392" y="225427"/>
                </a:lnTo>
                <a:lnTo>
                  <a:pt x="370680" y="187327"/>
                </a:lnTo>
                <a:lnTo>
                  <a:pt x="323056" y="144465"/>
                </a:lnTo>
                <a:lnTo>
                  <a:pt x="324584" y="139468"/>
                </a:lnTo>
                <a:lnTo>
                  <a:pt x="421480" y="36515"/>
                </a:lnTo>
                <a:lnTo>
                  <a:pt x="586580" y="11115"/>
                </a:lnTo>
                <a:lnTo>
                  <a:pt x="58658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7EC6385C-1536-E135-24B2-255150BEE615}"/>
              </a:ext>
            </a:extLst>
          </p:cNvPr>
          <p:cNvSpPr/>
          <p:nvPr/>
        </p:nvSpPr>
        <p:spPr>
          <a:xfrm>
            <a:off x="4006756" y="4084184"/>
            <a:ext cx="1300069" cy="1057425"/>
          </a:xfrm>
          <a:custGeom>
            <a:avLst/>
            <a:gdLst>
              <a:gd name="connsiteX0" fmla="*/ 607932 w 884156"/>
              <a:gd name="connsiteY0" fmla="*/ 0 h 719138"/>
              <a:gd name="connsiteX1" fmla="*/ 664716 w 884156"/>
              <a:gd name="connsiteY1" fmla="*/ 4368 h 719138"/>
              <a:gd name="connsiteX2" fmla="*/ 665084 w 884156"/>
              <a:gd name="connsiteY2" fmla="*/ 9525 h 719138"/>
              <a:gd name="connsiteX3" fmla="*/ 884156 w 884156"/>
              <a:gd name="connsiteY3" fmla="*/ 47625 h 719138"/>
              <a:gd name="connsiteX4" fmla="*/ 836532 w 884156"/>
              <a:gd name="connsiteY4" fmla="*/ 252413 h 719138"/>
              <a:gd name="connsiteX5" fmla="*/ 844592 w 884156"/>
              <a:gd name="connsiteY5" fmla="*/ 258765 h 719138"/>
              <a:gd name="connsiteX6" fmla="*/ 841296 w 884156"/>
              <a:gd name="connsiteY6" fmla="*/ 261938 h 719138"/>
              <a:gd name="connsiteX7" fmla="*/ 769860 w 884156"/>
              <a:gd name="connsiteY7" fmla="*/ 261938 h 719138"/>
              <a:gd name="connsiteX8" fmla="*/ 765096 w 884156"/>
              <a:gd name="connsiteY8" fmla="*/ 319088 h 719138"/>
              <a:gd name="connsiteX9" fmla="*/ 827008 w 884156"/>
              <a:gd name="connsiteY9" fmla="*/ 400050 h 719138"/>
              <a:gd name="connsiteX10" fmla="*/ 822244 w 884156"/>
              <a:gd name="connsiteY10" fmla="*/ 471488 h 719138"/>
              <a:gd name="connsiteX11" fmla="*/ 779384 w 884156"/>
              <a:gd name="connsiteY11" fmla="*/ 628650 h 719138"/>
              <a:gd name="connsiteX12" fmla="*/ 693660 w 884156"/>
              <a:gd name="connsiteY12" fmla="*/ 657225 h 719138"/>
              <a:gd name="connsiteX13" fmla="*/ 684132 w 884156"/>
              <a:gd name="connsiteY13" fmla="*/ 719138 h 719138"/>
              <a:gd name="connsiteX14" fmla="*/ 593644 w 884156"/>
              <a:gd name="connsiteY14" fmla="*/ 714375 h 719138"/>
              <a:gd name="connsiteX15" fmla="*/ 17384 w 884156"/>
              <a:gd name="connsiteY15" fmla="*/ 304800 h 719138"/>
              <a:gd name="connsiteX16" fmla="*/ 0 w 884156"/>
              <a:gd name="connsiteY16" fmla="*/ 274380 h 719138"/>
              <a:gd name="connsiteX17" fmla="*/ 193596 w 884156"/>
              <a:gd name="connsiteY17" fmla="*/ 290513 h 719138"/>
              <a:gd name="connsiteX18" fmla="*/ 345996 w 884156"/>
              <a:gd name="connsiteY18" fmla="*/ 342900 h 719138"/>
              <a:gd name="connsiteX19" fmla="*/ 550784 w 884156"/>
              <a:gd name="connsiteY19" fmla="*/ 333375 h 719138"/>
              <a:gd name="connsiteX20" fmla="*/ 536496 w 884156"/>
              <a:gd name="connsiteY20" fmla="*/ 223838 h 719138"/>
              <a:gd name="connsiteX21" fmla="*/ 631748 w 884156"/>
              <a:gd name="connsiteY21" fmla="*/ 171450 h 719138"/>
              <a:gd name="connsiteX22" fmla="*/ 607932 w 884156"/>
              <a:gd name="connsiteY22" fmla="*/ 66675 h 719138"/>
              <a:gd name="connsiteX23" fmla="*/ 607932 w 884156"/>
              <a:gd name="connsiteY23" fmla="*/ 0 h 71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84156" h="719138">
                <a:moveTo>
                  <a:pt x="607932" y="0"/>
                </a:moveTo>
                <a:lnTo>
                  <a:pt x="664716" y="4368"/>
                </a:lnTo>
                <a:lnTo>
                  <a:pt x="665084" y="9525"/>
                </a:lnTo>
                <a:lnTo>
                  <a:pt x="884156" y="47625"/>
                </a:lnTo>
                <a:lnTo>
                  <a:pt x="836532" y="252413"/>
                </a:lnTo>
                <a:lnTo>
                  <a:pt x="844592" y="258765"/>
                </a:lnTo>
                <a:lnTo>
                  <a:pt x="841296" y="261938"/>
                </a:lnTo>
                <a:lnTo>
                  <a:pt x="769860" y="261938"/>
                </a:lnTo>
                <a:lnTo>
                  <a:pt x="765096" y="319088"/>
                </a:lnTo>
                <a:lnTo>
                  <a:pt x="827008" y="400050"/>
                </a:lnTo>
                <a:lnTo>
                  <a:pt x="822244" y="471488"/>
                </a:lnTo>
                <a:lnTo>
                  <a:pt x="779384" y="628650"/>
                </a:lnTo>
                <a:lnTo>
                  <a:pt x="693660" y="657225"/>
                </a:lnTo>
                <a:lnTo>
                  <a:pt x="684132" y="719138"/>
                </a:lnTo>
                <a:lnTo>
                  <a:pt x="593644" y="714375"/>
                </a:lnTo>
                <a:lnTo>
                  <a:pt x="17384" y="304800"/>
                </a:lnTo>
                <a:lnTo>
                  <a:pt x="0" y="274380"/>
                </a:lnTo>
                <a:lnTo>
                  <a:pt x="193596" y="290513"/>
                </a:lnTo>
                <a:lnTo>
                  <a:pt x="345996" y="342900"/>
                </a:lnTo>
                <a:lnTo>
                  <a:pt x="550784" y="333375"/>
                </a:lnTo>
                <a:lnTo>
                  <a:pt x="536496" y="223838"/>
                </a:lnTo>
                <a:lnTo>
                  <a:pt x="631748" y="171450"/>
                </a:lnTo>
                <a:lnTo>
                  <a:pt x="607932" y="66675"/>
                </a:lnTo>
                <a:lnTo>
                  <a:pt x="607932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792359C2-200B-FE1D-AB1D-8FF3567851C5}"/>
              </a:ext>
            </a:extLst>
          </p:cNvPr>
          <p:cNvSpPr/>
          <p:nvPr/>
        </p:nvSpPr>
        <p:spPr>
          <a:xfrm>
            <a:off x="4670156" y="4464675"/>
            <a:ext cx="1043824" cy="1488594"/>
          </a:xfrm>
          <a:custGeom>
            <a:avLst/>
            <a:gdLst>
              <a:gd name="connsiteX0" fmla="*/ 393424 w 709888"/>
              <a:gd name="connsiteY0" fmla="*/ 0 h 1012370"/>
              <a:gd name="connsiteX1" fmla="*/ 542528 w 709888"/>
              <a:gd name="connsiteY1" fmla="*/ 117473 h 1012370"/>
              <a:gd name="connsiteX2" fmla="*/ 566340 w 709888"/>
              <a:gd name="connsiteY2" fmla="*/ 193673 h 1012370"/>
              <a:gd name="connsiteX3" fmla="*/ 709888 w 709888"/>
              <a:gd name="connsiteY3" fmla="*/ 180215 h 1012370"/>
              <a:gd name="connsiteX4" fmla="*/ 633016 w 709888"/>
              <a:gd name="connsiteY4" fmla="*/ 374648 h 1012370"/>
              <a:gd name="connsiteX5" fmla="*/ 694928 w 709888"/>
              <a:gd name="connsiteY5" fmla="*/ 517523 h 1012370"/>
              <a:gd name="connsiteX6" fmla="*/ 707172 w 709888"/>
              <a:gd name="connsiteY6" fmla="*/ 577525 h 1012370"/>
              <a:gd name="connsiteX7" fmla="*/ 589200 w 709888"/>
              <a:gd name="connsiteY7" fmla="*/ 710886 h 1012370"/>
              <a:gd name="connsiteX8" fmla="*/ 566340 w 709888"/>
              <a:gd name="connsiteY8" fmla="*/ 840426 h 1012370"/>
              <a:gd name="connsiteX9" fmla="*/ 467280 w 709888"/>
              <a:gd name="connsiteY9" fmla="*/ 893766 h 1012370"/>
              <a:gd name="connsiteX10" fmla="*/ 391080 w 709888"/>
              <a:gd name="connsiteY10" fmla="*/ 1000446 h 1012370"/>
              <a:gd name="connsiteX11" fmla="*/ 389888 w 709888"/>
              <a:gd name="connsiteY11" fmla="*/ 1012370 h 1012370"/>
              <a:gd name="connsiteX12" fmla="*/ 328216 w 709888"/>
              <a:gd name="connsiteY12" fmla="*/ 960435 h 1012370"/>
              <a:gd name="connsiteX13" fmla="*/ 171052 w 709888"/>
              <a:gd name="connsiteY13" fmla="*/ 955673 h 1012370"/>
              <a:gd name="connsiteX14" fmla="*/ 171052 w 709888"/>
              <a:gd name="connsiteY14" fmla="*/ 879473 h 1012370"/>
              <a:gd name="connsiteX15" fmla="*/ 0 w 709888"/>
              <a:gd name="connsiteY15" fmla="*/ 774209 h 1012370"/>
              <a:gd name="connsiteX16" fmla="*/ 32940 w 709888"/>
              <a:gd name="connsiteY16" fmla="*/ 646109 h 1012370"/>
              <a:gd name="connsiteX17" fmla="*/ 85328 w 709888"/>
              <a:gd name="connsiteY17" fmla="*/ 593722 h 1012370"/>
              <a:gd name="connsiteX18" fmla="*/ 94852 w 709888"/>
              <a:gd name="connsiteY18" fmla="*/ 531809 h 1012370"/>
              <a:gd name="connsiteX19" fmla="*/ 134860 w 709888"/>
              <a:gd name="connsiteY19" fmla="*/ 450196 h 1012370"/>
              <a:gd name="connsiteX20" fmla="*/ 142476 w 709888"/>
              <a:gd name="connsiteY20" fmla="*/ 455610 h 1012370"/>
              <a:gd name="connsiteX21" fmla="*/ 232964 w 709888"/>
              <a:gd name="connsiteY21" fmla="*/ 460373 h 1012370"/>
              <a:gd name="connsiteX22" fmla="*/ 242492 w 709888"/>
              <a:gd name="connsiteY22" fmla="*/ 398460 h 1012370"/>
              <a:gd name="connsiteX23" fmla="*/ 328216 w 709888"/>
              <a:gd name="connsiteY23" fmla="*/ 369885 h 1012370"/>
              <a:gd name="connsiteX24" fmla="*/ 371076 w 709888"/>
              <a:gd name="connsiteY24" fmla="*/ 212723 h 1012370"/>
              <a:gd name="connsiteX25" fmla="*/ 375840 w 709888"/>
              <a:gd name="connsiteY25" fmla="*/ 141285 h 1012370"/>
              <a:gd name="connsiteX26" fmla="*/ 313928 w 709888"/>
              <a:gd name="connsiteY26" fmla="*/ 60323 h 1012370"/>
              <a:gd name="connsiteX27" fmla="*/ 318692 w 709888"/>
              <a:gd name="connsiteY27" fmla="*/ 3173 h 1012370"/>
              <a:gd name="connsiteX28" fmla="*/ 390128 w 709888"/>
              <a:gd name="connsiteY28" fmla="*/ 3173 h 1012370"/>
              <a:gd name="connsiteX29" fmla="*/ 393424 w 709888"/>
              <a:gd name="connsiteY29" fmla="*/ 0 h 101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09888" h="1012370">
                <a:moveTo>
                  <a:pt x="393424" y="0"/>
                </a:moveTo>
                <a:lnTo>
                  <a:pt x="542528" y="117473"/>
                </a:lnTo>
                <a:lnTo>
                  <a:pt x="566340" y="193673"/>
                </a:lnTo>
                <a:lnTo>
                  <a:pt x="709888" y="180215"/>
                </a:lnTo>
                <a:lnTo>
                  <a:pt x="633016" y="374648"/>
                </a:lnTo>
                <a:lnTo>
                  <a:pt x="694928" y="517523"/>
                </a:lnTo>
                <a:lnTo>
                  <a:pt x="707172" y="577525"/>
                </a:lnTo>
                <a:lnTo>
                  <a:pt x="589200" y="710886"/>
                </a:lnTo>
                <a:lnTo>
                  <a:pt x="566340" y="840426"/>
                </a:lnTo>
                <a:lnTo>
                  <a:pt x="467280" y="893766"/>
                </a:lnTo>
                <a:lnTo>
                  <a:pt x="391080" y="1000446"/>
                </a:lnTo>
                <a:lnTo>
                  <a:pt x="389888" y="1012370"/>
                </a:lnTo>
                <a:lnTo>
                  <a:pt x="328216" y="960435"/>
                </a:lnTo>
                <a:lnTo>
                  <a:pt x="171052" y="955673"/>
                </a:lnTo>
                <a:lnTo>
                  <a:pt x="171052" y="879473"/>
                </a:lnTo>
                <a:lnTo>
                  <a:pt x="0" y="774209"/>
                </a:lnTo>
                <a:lnTo>
                  <a:pt x="32940" y="646109"/>
                </a:lnTo>
                <a:lnTo>
                  <a:pt x="85328" y="593722"/>
                </a:lnTo>
                <a:lnTo>
                  <a:pt x="94852" y="531809"/>
                </a:lnTo>
                <a:lnTo>
                  <a:pt x="134860" y="450196"/>
                </a:lnTo>
                <a:lnTo>
                  <a:pt x="142476" y="455610"/>
                </a:lnTo>
                <a:lnTo>
                  <a:pt x="232964" y="460373"/>
                </a:lnTo>
                <a:lnTo>
                  <a:pt x="242492" y="398460"/>
                </a:lnTo>
                <a:lnTo>
                  <a:pt x="328216" y="369885"/>
                </a:lnTo>
                <a:lnTo>
                  <a:pt x="371076" y="212723"/>
                </a:lnTo>
                <a:lnTo>
                  <a:pt x="375840" y="141285"/>
                </a:lnTo>
                <a:lnTo>
                  <a:pt x="313928" y="60323"/>
                </a:lnTo>
                <a:lnTo>
                  <a:pt x="318692" y="3173"/>
                </a:lnTo>
                <a:lnTo>
                  <a:pt x="390128" y="3173"/>
                </a:lnTo>
                <a:lnTo>
                  <a:pt x="393424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B8AB6D-9DAC-723A-862C-CC62DB317B98}"/>
              </a:ext>
            </a:extLst>
          </p:cNvPr>
          <p:cNvSpPr/>
          <p:nvPr/>
        </p:nvSpPr>
        <p:spPr>
          <a:xfrm>
            <a:off x="4220721" y="2236861"/>
            <a:ext cx="1105737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⑨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54F3DB-8690-3FEB-C384-28A7BBD48DE4}"/>
              </a:ext>
            </a:extLst>
          </p:cNvPr>
          <p:cNvSpPr/>
          <p:nvPr/>
        </p:nvSpPr>
        <p:spPr>
          <a:xfrm>
            <a:off x="6388365" y="4168848"/>
            <a:ext cx="1105737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C4F00CA-7D27-FFDD-0478-D2E285654290}"/>
              </a:ext>
            </a:extLst>
          </p:cNvPr>
          <p:cNvSpPr/>
          <p:nvPr/>
        </p:nvSpPr>
        <p:spPr>
          <a:xfrm>
            <a:off x="6678043" y="4557054"/>
            <a:ext cx="1105737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④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4F22EE9-1513-5388-711A-6B02E4AC5443}"/>
              </a:ext>
            </a:extLst>
          </p:cNvPr>
          <p:cNvSpPr/>
          <p:nvPr/>
        </p:nvSpPr>
        <p:spPr>
          <a:xfrm>
            <a:off x="6734970" y="2502311"/>
            <a:ext cx="1105737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</a:t>
            </a:r>
          </a:p>
        </p:txBody>
      </p:sp>
      <p:sp>
        <p:nvSpPr>
          <p:cNvPr id="1569" name="正方形/長方形 1568">
            <a:extLst>
              <a:ext uri="{FF2B5EF4-FFF2-40B4-BE49-F238E27FC236}">
                <a16:creationId xmlns:a16="http://schemas.microsoft.com/office/drawing/2014/main" id="{A8BF0135-5D44-3ECF-1690-7B27BD648191}"/>
              </a:ext>
            </a:extLst>
          </p:cNvPr>
          <p:cNvSpPr/>
          <p:nvPr/>
        </p:nvSpPr>
        <p:spPr>
          <a:xfrm>
            <a:off x="3711205" y="2861681"/>
            <a:ext cx="1341294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⑧</a:t>
            </a:r>
          </a:p>
        </p:txBody>
      </p:sp>
      <p:sp>
        <p:nvSpPr>
          <p:cNvPr id="1570" name="正方形/長方形 1569">
            <a:extLst>
              <a:ext uri="{FF2B5EF4-FFF2-40B4-BE49-F238E27FC236}">
                <a16:creationId xmlns:a16="http://schemas.microsoft.com/office/drawing/2014/main" id="{197FCAA4-C1B1-7CC5-E96C-E55CB08739AD}"/>
              </a:ext>
            </a:extLst>
          </p:cNvPr>
          <p:cNvSpPr/>
          <p:nvPr/>
        </p:nvSpPr>
        <p:spPr>
          <a:xfrm>
            <a:off x="4030868" y="3919683"/>
            <a:ext cx="1105737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⑦</a:t>
            </a:r>
          </a:p>
        </p:txBody>
      </p:sp>
      <p:sp>
        <p:nvSpPr>
          <p:cNvPr id="1571" name="正方形/長方形 1570">
            <a:extLst>
              <a:ext uri="{FF2B5EF4-FFF2-40B4-BE49-F238E27FC236}">
                <a16:creationId xmlns:a16="http://schemas.microsoft.com/office/drawing/2014/main" id="{A5E2604E-A406-D02D-68B3-0D075312A18B}"/>
              </a:ext>
            </a:extLst>
          </p:cNvPr>
          <p:cNvSpPr/>
          <p:nvPr/>
        </p:nvSpPr>
        <p:spPr>
          <a:xfrm>
            <a:off x="4142261" y="4557924"/>
            <a:ext cx="1341294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⑥</a:t>
            </a:r>
          </a:p>
        </p:txBody>
      </p:sp>
      <p:sp>
        <p:nvSpPr>
          <p:cNvPr id="1572" name="正方形/長方形 1571">
            <a:extLst>
              <a:ext uri="{FF2B5EF4-FFF2-40B4-BE49-F238E27FC236}">
                <a16:creationId xmlns:a16="http://schemas.microsoft.com/office/drawing/2014/main" id="{478B5C82-EEE9-BCED-8898-BE3F744DD91E}"/>
              </a:ext>
            </a:extLst>
          </p:cNvPr>
          <p:cNvSpPr/>
          <p:nvPr/>
        </p:nvSpPr>
        <p:spPr>
          <a:xfrm>
            <a:off x="6568469" y="3342187"/>
            <a:ext cx="1341294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</a:t>
            </a:r>
          </a:p>
        </p:txBody>
      </p:sp>
      <p:sp>
        <p:nvSpPr>
          <p:cNvPr id="1573" name="正方形/長方形 1572">
            <a:extLst>
              <a:ext uri="{FF2B5EF4-FFF2-40B4-BE49-F238E27FC236}">
                <a16:creationId xmlns:a16="http://schemas.microsoft.com/office/drawing/2014/main" id="{4AE04126-CA8F-8BA3-1053-4E2E7C9322F5}"/>
              </a:ext>
            </a:extLst>
          </p:cNvPr>
          <p:cNvSpPr/>
          <p:nvPr/>
        </p:nvSpPr>
        <p:spPr>
          <a:xfrm>
            <a:off x="4635302" y="5220631"/>
            <a:ext cx="1105737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⑤</a:t>
            </a:r>
          </a:p>
        </p:txBody>
      </p:sp>
      <p:sp>
        <p:nvSpPr>
          <p:cNvPr id="1574" name="正方形/長方形 1573">
            <a:extLst>
              <a:ext uri="{FF2B5EF4-FFF2-40B4-BE49-F238E27FC236}">
                <a16:creationId xmlns:a16="http://schemas.microsoft.com/office/drawing/2014/main" id="{ADAC1E37-60A7-6D6E-6812-2CABC092EF39}"/>
              </a:ext>
            </a:extLst>
          </p:cNvPr>
          <p:cNvSpPr/>
          <p:nvPr/>
        </p:nvSpPr>
        <p:spPr>
          <a:xfrm>
            <a:off x="5336234" y="3251436"/>
            <a:ext cx="1105737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札幌市</a:t>
            </a: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A985086-2957-9022-909F-A2BDB52095D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40AC258-A782-9BDF-BBFE-16F3BDADF5F4}"/>
              </a:ext>
            </a:extLst>
          </p:cNvPr>
          <p:cNvSpPr txBox="1"/>
          <p:nvPr/>
        </p:nvSpPr>
        <p:spPr>
          <a:xfrm>
            <a:off x="1891183" y="6084295"/>
            <a:ext cx="7981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日本ハムファイターズの本拠地があります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7A11902-5BEF-9A15-439E-3AAD9B7F2B05}"/>
              </a:ext>
            </a:extLst>
          </p:cNvPr>
          <p:cNvSpPr txBox="1"/>
          <p:nvPr/>
        </p:nvSpPr>
        <p:spPr>
          <a:xfrm>
            <a:off x="4977745" y="1264874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正解は②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355EA1B8-1A91-79F9-AC6E-6DD5C0D29014}"/>
              </a:ext>
            </a:extLst>
          </p:cNvPr>
          <p:cNvSpPr/>
          <p:nvPr/>
        </p:nvSpPr>
        <p:spPr>
          <a:xfrm>
            <a:off x="4812914" y="2285900"/>
            <a:ext cx="2294582" cy="2463545"/>
          </a:xfrm>
          <a:custGeom>
            <a:avLst/>
            <a:gdLst>
              <a:gd name="connsiteX0" fmla="*/ 829828 w 1061816"/>
              <a:gd name="connsiteY0" fmla="*/ 0 h 1140004"/>
              <a:gd name="connsiteX1" fmla="*/ 867385 w 1061816"/>
              <a:gd name="connsiteY1" fmla="*/ 18778 h 1140004"/>
              <a:gd name="connsiteX2" fmla="*/ 925714 w 1061816"/>
              <a:gd name="connsiteY2" fmla="*/ 31740 h 1140004"/>
              <a:gd name="connsiteX3" fmla="*/ 936179 w 1061816"/>
              <a:gd name="connsiteY3" fmla="*/ 66624 h 1140004"/>
              <a:gd name="connsiteX4" fmla="*/ 964599 w 1061816"/>
              <a:gd name="connsiteY4" fmla="*/ 161362 h 1140004"/>
              <a:gd name="connsiteX5" fmla="*/ 945158 w 1061816"/>
              <a:gd name="connsiteY5" fmla="*/ 226174 h 1140004"/>
              <a:gd name="connsiteX6" fmla="*/ 967840 w 1061816"/>
              <a:gd name="connsiteY6" fmla="*/ 232654 h 1140004"/>
              <a:gd name="connsiteX7" fmla="*/ 987284 w 1061816"/>
              <a:gd name="connsiteY7" fmla="*/ 222934 h 1140004"/>
              <a:gd name="connsiteX8" fmla="*/ 1003658 w 1061816"/>
              <a:gd name="connsiteY8" fmla="*/ 239308 h 1140004"/>
              <a:gd name="connsiteX9" fmla="*/ 1003659 w 1061816"/>
              <a:gd name="connsiteY9" fmla="*/ 239308 h 1140004"/>
              <a:gd name="connsiteX10" fmla="*/ 1006726 w 1061816"/>
              <a:gd name="connsiteY10" fmla="*/ 242376 h 1140004"/>
              <a:gd name="connsiteX11" fmla="*/ 1002284 w 1061816"/>
              <a:gd name="connsiteY11" fmla="*/ 295692 h 1140004"/>
              <a:gd name="connsiteX12" fmla="*/ 1000246 w 1061816"/>
              <a:gd name="connsiteY12" fmla="*/ 320148 h 1140004"/>
              <a:gd name="connsiteX13" fmla="*/ 1058575 w 1061816"/>
              <a:gd name="connsiteY13" fmla="*/ 359034 h 1140004"/>
              <a:gd name="connsiteX14" fmla="*/ 1061816 w 1061816"/>
              <a:gd name="connsiteY14" fmla="*/ 453010 h 1140004"/>
              <a:gd name="connsiteX15" fmla="*/ 1044661 w 1061816"/>
              <a:gd name="connsiteY15" fmla="*/ 457300 h 1140004"/>
              <a:gd name="connsiteX16" fmla="*/ 1044658 w 1061816"/>
              <a:gd name="connsiteY16" fmla="*/ 457298 h 1140004"/>
              <a:gd name="connsiteX17" fmla="*/ 1022932 w 1061816"/>
              <a:gd name="connsiteY17" fmla="*/ 462732 h 1140004"/>
              <a:gd name="connsiteX18" fmla="*/ 967842 w 1061816"/>
              <a:gd name="connsiteY18" fmla="*/ 666886 h 1140004"/>
              <a:gd name="connsiteX19" fmla="*/ 880346 w 1061816"/>
              <a:gd name="connsiteY19" fmla="*/ 783546 h 1140004"/>
              <a:gd name="connsiteX20" fmla="*/ 870624 w 1061816"/>
              <a:gd name="connsiteY20" fmla="*/ 828914 h 1140004"/>
              <a:gd name="connsiteX21" fmla="*/ 842791 w 1061816"/>
              <a:gd name="connsiteY21" fmla="*/ 830708 h 1140004"/>
              <a:gd name="connsiteX22" fmla="*/ 770170 w 1061816"/>
              <a:gd name="connsiteY22" fmla="*/ 835394 h 1140004"/>
              <a:gd name="connsiteX23" fmla="*/ 744246 w 1061816"/>
              <a:gd name="connsiteY23" fmla="*/ 874280 h 1140004"/>
              <a:gd name="connsiteX24" fmla="*/ 692397 w 1061816"/>
              <a:gd name="connsiteY24" fmla="*/ 874280 h 1140004"/>
              <a:gd name="connsiteX25" fmla="*/ 663231 w 1061816"/>
              <a:gd name="connsiteY25" fmla="*/ 835394 h 1140004"/>
              <a:gd name="connsiteX26" fmla="*/ 627588 w 1061816"/>
              <a:gd name="connsiteY26" fmla="*/ 838634 h 1140004"/>
              <a:gd name="connsiteX27" fmla="*/ 621104 w 1061816"/>
              <a:gd name="connsiteY27" fmla="*/ 877520 h 1140004"/>
              <a:gd name="connsiteX28" fmla="*/ 536851 w 1061816"/>
              <a:gd name="connsiteY28" fmla="*/ 903446 h 1140004"/>
              <a:gd name="connsiteX29" fmla="*/ 533609 w 1061816"/>
              <a:gd name="connsiteY29" fmla="*/ 942332 h 1140004"/>
              <a:gd name="connsiteX30" fmla="*/ 510927 w 1061816"/>
              <a:gd name="connsiteY30" fmla="*/ 965016 h 1140004"/>
              <a:gd name="connsiteX31" fmla="*/ 510927 w 1061816"/>
              <a:gd name="connsiteY31" fmla="*/ 1018838 h 1140004"/>
              <a:gd name="connsiteX32" fmla="*/ 507685 w 1061816"/>
              <a:gd name="connsiteY32" fmla="*/ 1016864 h 1140004"/>
              <a:gd name="connsiteX33" fmla="*/ 475280 w 1061816"/>
              <a:gd name="connsiteY33" fmla="*/ 1068714 h 1140004"/>
              <a:gd name="connsiteX34" fmla="*/ 501205 w 1061816"/>
              <a:gd name="connsiteY34" fmla="*/ 1120562 h 1140004"/>
              <a:gd name="connsiteX35" fmla="*/ 420193 w 1061816"/>
              <a:gd name="connsiteY35" fmla="*/ 1123802 h 1140004"/>
              <a:gd name="connsiteX36" fmla="*/ 417408 w 1061816"/>
              <a:gd name="connsiteY36" fmla="*/ 1130848 h 1140004"/>
              <a:gd name="connsiteX37" fmla="*/ 319734 w 1061816"/>
              <a:gd name="connsiteY37" fmla="*/ 1140004 h 1140004"/>
              <a:gd name="connsiteX38" fmla="*/ 303532 w 1061816"/>
              <a:gd name="connsiteY38" fmla="*/ 1088156 h 1140004"/>
              <a:gd name="connsiteX39" fmla="*/ 196593 w 1061816"/>
              <a:gd name="connsiteY39" fmla="*/ 1003902 h 1140004"/>
              <a:gd name="connsiteX40" fmla="*/ 228997 w 1061816"/>
              <a:gd name="connsiteY40" fmla="*/ 864558 h 1140004"/>
              <a:gd name="connsiteX41" fmla="*/ 79934 w 1061816"/>
              <a:gd name="connsiteY41" fmla="*/ 838634 h 1140004"/>
              <a:gd name="connsiteX42" fmla="*/ 73451 w 1061816"/>
              <a:gd name="connsiteY42" fmla="*/ 747900 h 1140004"/>
              <a:gd name="connsiteX43" fmla="*/ 125300 w 1061816"/>
              <a:gd name="connsiteY43" fmla="*/ 644202 h 1140004"/>
              <a:gd name="connsiteX44" fmla="*/ 28086 w 1061816"/>
              <a:gd name="connsiteY44" fmla="*/ 602074 h 1140004"/>
              <a:gd name="connsiteX45" fmla="*/ 0 w 1061816"/>
              <a:gd name="connsiteY45" fmla="*/ 545904 h 1140004"/>
              <a:gd name="connsiteX46" fmla="*/ 0 w 1061816"/>
              <a:gd name="connsiteY46" fmla="*/ 428166 h 1140004"/>
              <a:gd name="connsiteX47" fmla="*/ 112339 w 1061816"/>
              <a:gd name="connsiteY47" fmla="*/ 376318 h 1140004"/>
              <a:gd name="connsiteX48" fmla="*/ 92343 w 1061816"/>
              <a:gd name="connsiteY48" fmla="*/ 322996 h 1140004"/>
              <a:gd name="connsiteX49" fmla="*/ 142583 w 1061816"/>
              <a:gd name="connsiteY49" fmla="*/ 276942 h 1140004"/>
              <a:gd name="connsiteX50" fmla="*/ 142583 w 1061816"/>
              <a:gd name="connsiteY50" fmla="*/ 220772 h 1140004"/>
              <a:gd name="connsiteX51" fmla="*/ 194432 w 1061816"/>
              <a:gd name="connsiteY51" fmla="*/ 164604 h 1140004"/>
              <a:gd name="connsiteX52" fmla="*/ 298129 w 1061816"/>
              <a:gd name="connsiteY52" fmla="*/ 194848 h 1140004"/>
              <a:gd name="connsiteX53" fmla="*/ 289490 w 1061816"/>
              <a:gd name="connsiteY53" fmla="*/ 238056 h 1140004"/>
              <a:gd name="connsiteX54" fmla="*/ 337017 w 1061816"/>
              <a:gd name="connsiteY54" fmla="*/ 263980 h 1140004"/>
              <a:gd name="connsiteX55" fmla="*/ 351884 w 1061816"/>
              <a:gd name="connsiteY55" fmla="*/ 242742 h 1140004"/>
              <a:gd name="connsiteX56" fmla="*/ 397506 w 1061816"/>
              <a:gd name="connsiteY56" fmla="*/ 177566 h 1140004"/>
              <a:gd name="connsiteX57" fmla="*/ 397506 w 1061816"/>
              <a:gd name="connsiteY57" fmla="*/ 143000 h 1140004"/>
              <a:gd name="connsiteX58" fmla="*/ 483920 w 1061816"/>
              <a:gd name="connsiteY58" fmla="*/ 69548 h 1140004"/>
              <a:gd name="connsiteX59" fmla="*/ 531450 w 1061816"/>
              <a:gd name="connsiteY59" fmla="*/ 60906 h 1140004"/>
              <a:gd name="connsiteX60" fmla="*/ 532427 w 1061816"/>
              <a:gd name="connsiteY60" fmla="*/ 60092 h 1140004"/>
              <a:gd name="connsiteX61" fmla="*/ 608537 w 1061816"/>
              <a:gd name="connsiteY61" fmla="*/ 125134 h 1140004"/>
              <a:gd name="connsiteX62" fmla="*/ 609219 w 1061816"/>
              <a:gd name="connsiteY62" fmla="*/ 125718 h 1140004"/>
              <a:gd name="connsiteX63" fmla="*/ 717239 w 1061816"/>
              <a:gd name="connsiteY63" fmla="*/ 82510 h 1140004"/>
              <a:gd name="connsiteX64" fmla="*/ 773409 w 1061816"/>
              <a:gd name="connsiteY64" fmla="*/ 416 h 1140004"/>
              <a:gd name="connsiteX65" fmla="*/ 829578 w 1061816"/>
              <a:gd name="connsiteY65" fmla="*/ 416 h 114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061816" h="1140004">
                <a:moveTo>
                  <a:pt x="829828" y="0"/>
                </a:moveTo>
                <a:lnTo>
                  <a:pt x="867385" y="18778"/>
                </a:lnTo>
                <a:lnTo>
                  <a:pt x="925714" y="31740"/>
                </a:lnTo>
                <a:lnTo>
                  <a:pt x="936179" y="66624"/>
                </a:lnTo>
                <a:lnTo>
                  <a:pt x="964599" y="161362"/>
                </a:lnTo>
                <a:lnTo>
                  <a:pt x="945158" y="226174"/>
                </a:lnTo>
                <a:lnTo>
                  <a:pt x="967840" y="232654"/>
                </a:lnTo>
                <a:lnTo>
                  <a:pt x="987284" y="222934"/>
                </a:lnTo>
                <a:lnTo>
                  <a:pt x="1003658" y="239308"/>
                </a:lnTo>
                <a:lnTo>
                  <a:pt x="1003659" y="239308"/>
                </a:lnTo>
                <a:lnTo>
                  <a:pt x="1006726" y="242376"/>
                </a:lnTo>
                <a:lnTo>
                  <a:pt x="1002284" y="295692"/>
                </a:lnTo>
                <a:lnTo>
                  <a:pt x="1000246" y="320148"/>
                </a:lnTo>
                <a:lnTo>
                  <a:pt x="1058575" y="359034"/>
                </a:lnTo>
                <a:lnTo>
                  <a:pt x="1061816" y="453010"/>
                </a:lnTo>
                <a:lnTo>
                  <a:pt x="1044661" y="457300"/>
                </a:lnTo>
                <a:lnTo>
                  <a:pt x="1044658" y="457298"/>
                </a:lnTo>
                <a:lnTo>
                  <a:pt x="1022932" y="462732"/>
                </a:lnTo>
                <a:lnTo>
                  <a:pt x="967842" y="666886"/>
                </a:lnTo>
                <a:lnTo>
                  <a:pt x="880346" y="783546"/>
                </a:lnTo>
                <a:lnTo>
                  <a:pt x="870624" y="828914"/>
                </a:lnTo>
                <a:lnTo>
                  <a:pt x="842791" y="830708"/>
                </a:lnTo>
                <a:lnTo>
                  <a:pt x="770170" y="835394"/>
                </a:lnTo>
                <a:lnTo>
                  <a:pt x="744246" y="874280"/>
                </a:lnTo>
                <a:lnTo>
                  <a:pt x="692397" y="874280"/>
                </a:lnTo>
                <a:lnTo>
                  <a:pt x="663231" y="835394"/>
                </a:lnTo>
                <a:lnTo>
                  <a:pt x="627588" y="838634"/>
                </a:lnTo>
                <a:lnTo>
                  <a:pt x="621104" y="877520"/>
                </a:lnTo>
                <a:lnTo>
                  <a:pt x="536851" y="903446"/>
                </a:lnTo>
                <a:lnTo>
                  <a:pt x="533609" y="942332"/>
                </a:lnTo>
                <a:lnTo>
                  <a:pt x="510927" y="965016"/>
                </a:lnTo>
                <a:lnTo>
                  <a:pt x="510927" y="1018838"/>
                </a:lnTo>
                <a:lnTo>
                  <a:pt x="507685" y="1016864"/>
                </a:lnTo>
                <a:lnTo>
                  <a:pt x="475280" y="1068714"/>
                </a:lnTo>
                <a:lnTo>
                  <a:pt x="501205" y="1120562"/>
                </a:lnTo>
                <a:lnTo>
                  <a:pt x="420193" y="1123802"/>
                </a:lnTo>
                <a:lnTo>
                  <a:pt x="417408" y="1130848"/>
                </a:lnTo>
                <a:lnTo>
                  <a:pt x="319734" y="1140004"/>
                </a:lnTo>
                <a:lnTo>
                  <a:pt x="303532" y="1088156"/>
                </a:lnTo>
                <a:lnTo>
                  <a:pt x="196593" y="1003902"/>
                </a:lnTo>
                <a:lnTo>
                  <a:pt x="228997" y="864558"/>
                </a:lnTo>
                <a:lnTo>
                  <a:pt x="79934" y="838634"/>
                </a:lnTo>
                <a:lnTo>
                  <a:pt x="73451" y="747900"/>
                </a:lnTo>
                <a:lnTo>
                  <a:pt x="125300" y="644202"/>
                </a:lnTo>
                <a:lnTo>
                  <a:pt x="28086" y="602074"/>
                </a:lnTo>
                <a:lnTo>
                  <a:pt x="0" y="545904"/>
                </a:lnTo>
                <a:lnTo>
                  <a:pt x="0" y="428166"/>
                </a:lnTo>
                <a:lnTo>
                  <a:pt x="112339" y="376318"/>
                </a:lnTo>
                <a:lnTo>
                  <a:pt x="92343" y="322996"/>
                </a:lnTo>
                <a:lnTo>
                  <a:pt x="142583" y="276942"/>
                </a:lnTo>
                <a:lnTo>
                  <a:pt x="142583" y="220772"/>
                </a:lnTo>
                <a:lnTo>
                  <a:pt x="194432" y="164604"/>
                </a:lnTo>
                <a:lnTo>
                  <a:pt x="298129" y="194848"/>
                </a:lnTo>
                <a:lnTo>
                  <a:pt x="289490" y="238056"/>
                </a:lnTo>
                <a:lnTo>
                  <a:pt x="337017" y="263980"/>
                </a:lnTo>
                <a:lnTo>
                  <a:pt x="351884" y="242742"/>
                </a:lnTo>
                <a:lnTo>
                  <a:pt x="397506" y="177566"/>
                </a:lnTo>
                <a:lnTo>
                  <a:pt x="397506" y="143000"/>
                </a:lnTo>
                <a:lnTo>
                  <a:pt x="483920" y="69548"/>
                </a:lnTo>
                <a:lnTo>
                  <a:pt x="531450" y="60906"/>
                </a:lnTo>
                <a:lnTo>
                  <a:pt x="532427" y="60092"/>
                </a:lnTo>
                <a:lnTo>
                  <a:pt x="608537" y="125134"/>
                </a:lnTo>
                <a:lnTo>
                  <a:pt x="609219" y="125718"/>
                </a:lnTo>
                <a:lnTo>
                  <a:pt x="717239" y="82510"/>
                </a:lnTo>
                <a:lnTo>
                  <a:pt x="773409" y="416"/>
                </a:lnTo>
                <a:lnTo>
                  <a:pt x="829578" y="416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833B9B9-3996-3898-5A1E-758CD9518E36}"/>
              </a:ext>
            </a:extLst>
          </p:cNvPr>
          <p:cNvSpPr/>
          <p:nvPr/>
        </p:nvSpPr>
        <p:spPr>
          <a:xfrm>
            <a:off x="4151143" y="1905217"/>
            <a:ext cx="1921326" cy="1081864"/>
          </a:xfrm>
          <a:custGeom>
            <a:avLst/>
            <a:gdLst>
              <a:gd name="connsiteX0" fmla="*/ 529792 w 1306664"/>
              <a:gd name="connsiteY0" fmla="*/ 0 h 735759"/>
              <a:gd name="connsiteX1" fmla="*/ 554352 w 1306664"/>
              <a:gd name="connsiteY1" fmla="*/ 254167 h 735759"/>
              <a:gd name="connsiteX2" fmla="*/ 963428 w 1306664"/>
              <a:gd name="connsiteY2" fmla="*/ 374482 h 735759"/>
              <a:gd name="connsiteX3" fmla="*/ 1293252 w 1306664"/>
              <a:gd name="connsiteY3" fmla="*/ 182086 h 735759"/>
              <a:gd name="connsiteX4" fmla="*/ 1306664 w 1306664"/>
              <a:gd name="connsiteY4" fmla="*/ 284909 h 735759"/>
              <a:gd name="connsiteX5" fmla="*/ 1230464 w 1306664"/>
              <a:gd name="connsiteY5" fmla="*/ 348409 h 735759"/>
              <a:gd name="connsiteX6" fmla="*/ 1160612 w 1306664"/>
              <a:gd name="connsiteY6" fmla="*/ 361109 h 735759"/>
              <a:gd name="connsiteX7" fmla="*/ 1033612 w 1306664"/>
              <a:gd name="connsiteY7" fmla="*/ 469059 h 735759"/>
              <a:gd name="connsiteX8" fmla="*/ 1033612 w 1306664"/>
              <a:gd name="connsiteY8" fmla="*/ 519859 h 735759"/>
              <a:gd name="connsiteX9" fmla="*/ 944712 w 1306664"/>
              <a:gd name="connsiteY9" fmla="*/ 646859 h 735759"/>
              <a:gd name="connsiteX10" fmla="*/ 874864 w 1306664"/>
              <a:gd name="connsiteY10" fmla="*/ 608759 h 735759"/>
              <a:gd name="connsiteX11" fmla="*/ 887560 w 1306664"/>
              <a:gd name="connsiteY11" fmla="*/ 545259 h 735759"/>
              <a:gd name="connsiteX12" fmla="*/ 735160 w 1306664"/>
              <a:gd name="connsiteY12" fmla="*/ 500809 h 735759"/>
              <a:gd name="connsiteX13" fmla="*/ 658960 w 1306664"/>
              <a:gd name="connsiteY13" fmla="*/ 583359 h 735759"/>
              <a:gd name="connsiteX14" fmla="*/ 658960 w 1306664"/>
              <a:gd name="connsiteY14" fmla="*/ 665909 h 735759"/>
              <a:gd name="connsiteX15" fmla="*/ 582760 w 1306664"/>
              <a:gd name="connsiteY15" fmla="*/ 735759 h 735759"/>
              <a:gd name="connsiteX16" fmla="*/ 474812 w 1306664"/>
              <a:gd name="connsiteY16" fmla="*/ 640509 h 735759"/>
              <a:gd name="connsiteX17" fmla="*/ 411312 w 1306664"/>
              <a:gd name="connsiteY17" fmla="*/ 488109 h 735759"/>
              <a:gd name="connsiteX18" fmla="*/ 252144 w 1306664"/>
              <a:gd name="connsiteY18" fmla="*/ 444083 h 735759"/>
              <a:gd name="connsiteX19" fmla="*/ 265264 w 1306664"/>
              <a:gd name="connsiteY19" fmla="*/ 430962 h 735759"/>
              <a:gd name="connsiteX20" fmla="*/ 138264 w 1306664"/>
              <a:gd name="connsiteY20" fmla="*/ 329362 h 735759"/>
              <a:gd name="connsiteX21" fmla="*/ 62064 w 1306664"/>
              <a:gd name="connsiteY21" fmla="*/ 297612 h 735759"/>
              <a:gd name="connsiteX22" fmla="*/ 4912 w 1306664"/>
              <a:gd name="connsiteY22" fmla="*/ 253162 h 735759"/>
              <a:gd name="connsiteX23" fmla="*/ 0 w 1306664"/>
              <a:gd name="connsiteY23" fmla="*/ 152499 h 735759"/>
              <a:gd name="connsiteX24" fmla="*/ 121216 w 1306664"/>
              <a:gd name="connsiteY24" fmla="*/ 133851 h 735759"/>
              <a:gd name="connsiteX25" fmla="*/ 265596 w 1306664"/>
              <a:gd name="connsiteY25" fmla="*/ 37598 h 735759"/>
              <a:gd name="connsiteX26" fmla="*/ 529792 w 1306664"/>
              <a:gd name="connsiteY26" fmla="*/ 0 h 73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306664" h="735759">
                <a:moveTo>
                  <a:pt x="529792" y="0"/>
                </a:moveTo>
                <a:lnTo>
                  <a:pt x="554352" y="254167"/>
                </a:lnTo>
                <a:lnTo>
                  <a:pt x="963428" y="374482"/>
                </a:lnTo>
                <a:lnTo>
                  <a:pt x="1293252" y="182086"/>
                </a:lnTo>
                <a:lnTo>
                  <a:pt x="1306664" y="284909"/>
                </a:lnTo>
                <a:lnTo>
                  <a:pt x="1230464" y="348409"/>
                </a:lnTo>
                <a:lnTo>
                  <a:pt x="1160612" y="361109"/>
                </a:lnTo>
                <a:lnTo>
                  <a:pt x="1033612" y="469059"/>
                </a:lnTo>
                <a:lnTo>
                  <a:pt x="1033612" y="519859"/>
                </a:lnTo>
                <a:lnTo>
                  <a:pt x="944712" y="646859"/>
                </a:lnTo>
                <a:lnTo>
                  <a:pt x="874864" y="608759"/>
                </a:lnTo>
                <a:lnTo>
                  <a:pt x="887560" y="545259"/>
                </a:lnTo>
                <a:lnTo>
                  <a:pt x="735160" y="500809"/>
                </a:lnTo>
                <a:lnTo>
                  <a:pt x="658960" y="583359"/>
                </a:lnTo>
                <a:lnTo>
                  <a:pt x="658960" y="665909"/>
                </a:lnTo>
                <a:lnTo>
                  <a:pt x="582760" y="735759"/>
                </a:lnTo>
                <a:lnTo>
                  <a:pt x="474812" y="640509"/>
                </a:lnTo>
                <a:lnTo>
                  <a:pt x="411312" y="488109"/>
                </a:lnTo>
                <a:lnTo>
                  <a:pt x="252144" y="444083"/>
                </a:lnTo>
                <a:lnTo>
                  <a:pt x="265264" y="430962"/>
                </a:lnTo>
                <a:lnTo>
                  <a:pt x="138264" y="329362"/>
                </a:lnTo>
                <a:lnTo>
                  <a:pt x="62064" y="297612"/>
                </a:lnTo>
                <a:lnTo>
                  <a:pt x="4912" y="253162"/>
                </a:lnTo>
                <a:lnTo>
                  <a:pt x="0" y="152499"/>
                </a:lnTo>
                <a:lnTo>
                  <a:pt x="121216" y="133851"/>
                </a:lnTo>
                <a:lnTo>
                  <a:pt x="265596" y="37598"/>
                </a:lnTo>
                <a:lnTo>
                  <a:pt x="529792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21F449FD-E595-E2AF-1F52-9373E2DFCE06}"/>
              </a:ext>
            </a:extLst>
          </p:cNvPr>
          <p:cNvSpPr/>
          <p:nvPr/>
        </p:nvSpPr>
        <p:spPr>
          <a:xfrm>
            <a:off x="3755004" y="2558197"/>
            <a:ext cx="1299721" cy="1119826"/>
          </a:xfrm>
          <a:custGeom>
            <a:avLst/>
            <a:gdLst>
              <a:gd name="connsiteX0" fmla="*/ 521552 w 883920"/>
              <a:gd name="connsiteY0" fmla="*/ 0 h 761576"/>
              <a:gd name="connsiteX1" fmla="*/ 680720 w 883920"/>
              <a:gd name="connsiteY1" fmla="*/ 44026 h 761576"/>
              <a:gd name="connsiteX2" fmla="*/ 744220 w 883920"/>
              <a:gd name="connsiteY2" fmla="*/ 196426 h 761576"/>
              <a:gd name="connsiteX3" fmla="*/ 852168 w 883920"/>
              <a:gd name="connsiteY3" fmla="*/ 291676 h 761576"/>
              <a:gd name="connsiteX4" fmla="*/ 854532 w 883920"/>
              <a:gd name="connsiteY4" fmla="*/ 289509 h 761576"/>
              <a:gd name="connsiteX5" fmla="*/ 883920 w 883920"/>
              <a:gd name="connsiteY5" fmla="*/ 367876 h 761576"/>
              <a:gd name="connsiteX6" fmla="*/ 718820 w 883920"/>
              <a:gd name="connsiteY6" fmla="*/ 444076 h 761576"/>
              <a:gd name="connsiteX7" fmla="*/ 718820 w 883920"/>
              <a:gd name="connsiteY7" fmla="*/ 628226 h 761576"/>
              <a:gd name="connsiteX8" fmla="*/ 553720 w 883920"/>
              <a:gd name="connsiteY8" fmla="*/ 653626 h 761576"/>
              <a:gd name="connsiteX9" fmla="*/ 452120 w 883920"/>
              <a:gd name="connsiteY9" fmla="*/ 761576 h 761576"/>
              <a:gd name="connsiteX10" fmla="*/ 439420 w 883920"/>
              <a:gd name="connsiteY10" fmla="*/ 685376 h 761576"/>
              <a:gd name="connsiteX11" fmla="*/ 312420 w 883920"/>
              <a:gd name="connsiteY11" fmla="*/ 691726 h 761576"/>
              <a:gd name="connsiteX12" fmla="*/ 177052 w 883920"/>
              <a:gd name="connsiteY12" fmla="*/ 545528 h 761576"/>
              <a:gd name="connsiteX13" fmla="*/ 198120 w 883920"/>
              <a:gd name="connsiteY13" fmla="*/ 513927 h 761576"/>
              <a:gd name="connsiteX14" fmla="*/ 106680 w 883920"/>
              <a:gd name="connsiteY14" fmla="*/ 323427 h 761576"/>
              <a:gd name="connsiteX15" fmla="*/ 22860 w 883920"/>
              <a:gd name="connsiteY15" fmla="*/ 292947 h 761576"/>
              <a:gd name="connsiteX16" fmla="*/ 0 w 883920"/>
              <a:gd name="connsiteY16" fmla="*/ 193887 h 761576"/>
              <a:gd name="connsiteX17" fmla="*/ 68580 w 883920"/>
              <a:gd name="connsiteY17" fmla="*/ 132927 h 761576"/>
              <a:gd name="connsiteX18" fmla="*/ 137160 w 883920"/>
              <a:gd name="connsiteY18" fmla="*/ 117687 h 761576"/>
              <a:gd name="connsiteX19" fmla="*/ 170180 w 883920"/>
              <a:gd name="connsiteY19" fmla="*/ 51646 h 761576"/>
              <a:gd name="connsiteX20" fmla="*/ 179072 w 883920"/>
              <a:gd name="connsiteY20" fmla="*/ 69429 h 761576"/>
              <a:gd name="connsiteX21" fmla="*/ 229872 w 883920"/>
              <a:gd name="connsiteY21" fmla="*/ 107529 h 761576"/>
              <a:gd name="connsiteX22" fmla="*/ 325120 w 883920"/>
              <a:gd name="connsiteY22" fmla="*/ 63079 h 761576"/>
              <a:gd name="connsiteX23" fmla="*/ 407672 w 883920"/>
              <a:gd name="connsiteY23" fmla="*/ 12279 h 761576"/>
              <a:gd name="connsiteX24" fmla="*/ 490220 w 883920"/>
              <a:gd name="connsiteY24" fmla="*/ 31329 h 761576"/>
              <a:gd name="connsiteX25" fmla="*/ 521552 w 883920"/>
              <a:gd name="connsiteY25" fmla="*/ 0 h 76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83920" h="761576">
                <a:moveTo>
                  <a:pt x="521552" y="0"/>
                </a:moveTo>
                <a:lnTo>
                  <a:pt x="680720" y="44026"/>
                </a:lnTo>
                <a:lnTo>
                  <a:pt x="744220" y="196426"/>
                </a:lnTo>
                <a:lnTo>
                  <a:pt x="852168" y="291676"/>
                </a:lnTo>
                <a:lnTo>
                  <a:pt x="854532" y="289509"/>
                </a:lnTo>
                <a:lnTo>
                  <a:pt x="883920" y="367876"/>
                </a:lnTo>
                <a:lnTo>
                  <a:pt x="718820" y="444076"/>
                </a:lnTo>
                <a:lnTo>
                  <a:pt x="718820" y="628226"/>
                </a:lnTo>
                <a:lnTo>
                  <a:pt x="553720" y="653626"/>
                </a:lnTo>
                <a:lnTo>
                  <a:pt x="452120" y="761576"/>
                </a:lnTo>
                <a:lnTo>
                  <a:pt x="439420" y="685376"/>
                </a:lnTo>
                <a:lnTo>
                  <a:pt x="312420" y="691726"/>
                </a:lnTo>
                <a:lnTo>
                  <a:pt x="177052" y="545528"/>
                </a:lnTo>
                <a:lnTo>
                  <a:pt x="198120" y="513927"/>
                </a:lnTo>
                <a:lnTo>
                  <a:pt x="106680" y="323427"/>
                </a:lnTo>
                <a:lnTo>
                  <a:pt x="22860" y="292947"/>
                </a:lnTo>
                <a:lnTo>
                  <a:pt x="0" y="193887"/>
                </a:lnTo>
                <a:lnTo>
                  <a:pt x="68580" y="132927"/>
                </a:lnTo>
                <a:lnTo>
                  <a:pt x="137160" y="117687"/>
                </a:lnTo>
                <a:lnTo>
                  <a:pt x="170180" y="51646"/>
                </a:lnTo>
                <a:lnTo>
                  <a:pt x="179072" y="69429"/>
                </a:lnTo>
                <a:lnTo>
                  <a:pt x="229872" y="107529"/>
                </a:lnTo>
                <a:lnTo>
                  <a:pt x="325120" y="63079"/>
                </a:lnTo>
                <a:lnTo>
                  <a:pt x="407672" y="12279"/>
                </a:lnTo>
                <a:lnTo>
                  <a:pt x="490220" y="31329"/>
                </a:lnTo>
                <a:lnTo>
                  <a:pt x="521552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2E9300A4-7183-5D17-75A2-30635F73D543}"/>
              </a:ext>
            </a:extLst>
          </p:cNvPr>
          <p:cNvSpPr/>
          <p:nvPr/>
        </p:nvSpPr>
        <p:spPr>
          <a:xfrm>
            <a:off x="5600945" y="3699030"/>
            <a:ext cx="3158268" cy="1687278"/>
          </a:xfrm>
          <a:custGeom>
            <a:avLst/>
            <a:gdLst>
              <a:gd name="connsiteX0" fmla="*/ 1790700 w 2147888"/>
              <a:gd name="connsiteY0" fmla="*/ 0 h 1147492"/>
              <a:gd name="connsiteX1" fmla="*/ 1866900 w 2147888"/>
              <a:gd name="connsiteY1" fmla="*/ 76200 h 1147492"/>
              <a:gd name="connsiteX2" fmla="*/ 2109788 w 2147888"/>
              <a:gd name="connsiteY2" fmla="*/ 90488 h 1147492"/>
              <a:gd name="connsiteX3" fmla="*/ 2147888 w 2147888"/>
              <a:gd name="connsiteY3" fmla="*/ 128588 h 1147492"/>
              <a:gd name="connsiteX4" fmla="*/ 1919288 w 2147888"/>
              <a:gd name="connsiteY4" fmla="*/ 257175 h 1147492"/>
              <a:gd name="connsiteX5" fmla="*/ 1895476 w 2147888"/>
              <a:gd name="connsiteY5" fmla="*/ 323851 h 1147492"/>
              <a:gd name="connsiteX6" fmla="*/ 1914524 w 2147888"/>
              <a:gd name="connsiteY6" fmla="*/ 376238 h 1147492"/>
              <a:gd name="connsiteX7" fmla="*/ 1890712 w 2147888"/>
              <a:gd name="connsiteY7" fmla="*/ 476251 h 1147492"/>
              <a:gd name="connsiteX8" fmla="*/ 1824036 w 2147888"/>
              <a:gd name="connsiteY8" fmla="*/ 504826 h 1147492"/>
              <a:gd name="connsiteX9" fmla="*/ 1857372 w 2147888"/>
              <a:gd name="connsiteY9" fmla="*/ 542926 h 1147492"/>
              <a:gd name="connsiteX10" fmla="*/ 1752600 w 2147888"/>
              <a:gd name="connsiteY10" fmla="*/ 691354 h 1147492"/>
              <a:gd name="connsiteX11" fmla="*/ 1752600 w 2147888"/>
              <a:gd name="connsiteY11" fmla="*/ 690564 h 1147492"/>
              <a:gd name="connsiteX12" fmla="*/ 1657348 w 2147888"/>
              <a:gd name="connsiteY12" fmla="*/ 747714 h 1147492"/>
              <a:gd name="connsiteX13" fmla="*/ 1328736 w 2147888"/>
              <a:gd name="connsiteY13" fmla="*/ 733427 h 1147492"/>
              <a:gd name="connsiteX14" fmla="*/ 1228724 w 2147888"/>
              <a:gd name="connsiteY14" fmla="*/ 857252 h 1147492"/>
              <a:gd name="connsiteX15" fmla="*/ 952500 w 2147888"/>
              <a:gd name="connsiteY15" fmla="*/ 828677 h 1147492"/>
              <a:gd name="connsiteX16" fmla="*/ 747712 w 2147888"/>
              <a:gd name="connsiteY16" fmla="*/ 771527 h 1147492"/>
              <a:gd name="connsiteX17" fmla="*/ 742948 w 2147888"/>
              <a:gd name="connsiteY17" fmla="*/ 952502 h 1147492"/>
              <a:gd name="connsiteX18" fmla="*/ 661988 w 2147888"/>
              <a:gd name="connsiteY18" fmla="*/ 1081089 h 1147492"/>
              <a:gd name="connsiteX19" fmla="*/ 543160 w 2147888"/>
              <a:gd name="connsiteY19" fmla="*/ 1147492 h 1147492"/>
              <a:gd name="connsiteX20" fmla="*/ 542924 w 2147888"/>
              <a:gd name="connsiteY20" fmla="*/ 1140149 h 1147492"/>
              <a:gd name="connsiteX21" fmla="*/ 321944 w 2147888"/>
              <a:gd name="connsiteY21" fmla="*/ 995369 h 1147492"/>
              <a:gd name="connsiteX22" fmla="*/ 253364 w 2147888"/>
              <a:gd name="connsiteY22" fmla="*/ 1048709 h 1147492"/>
              <a:gd name="connsiteX23" fmla="*/ 131444 w 2147888"/>
              <a:gd name="connsiteY23" fmla="*/ 1033469 h 1147492"/>
              <a:gd name="connsiteX24" fmla="*/ 74156 w 2147888"/>
              <a:gd name="connsiteY24" fmla="*/ 1098228 h 1147492"/>
              <a:gd name="connsiteX25" fmla="*/ 61912 w 2147888"/>
              <a:gd name="connsiteY25" fmla="*/ 1038226 h 1147492"/>
              <a:gd name="connsiteX26" fmla="*/ 0 w 2147888"/>
              <a:gd name="connsiteY26" fmla="*/ 895351 h 1147492"/>
              <a:gd name="connsiteX27" fmla="*/ 80964 w 2147888"/>
              <a:gd name="connsiteY27" fmla="*/ 690563 h 1147492"/>
              <a:gd name="connsiteX28" fmla="*/ 200024 w 2147888"/>
              <a:gd name="connsiteY28" fmla="*/ 685801 h 1147492"/>
              <a:gd name="connsiteX29" fmla="*/ 161924 w 2147888"/>
              <a:gd name="connsiteY29" fmla="*/ 609601 h 1147492"/>
              <a:gd name="connsiteX30" fmla="*/ 209548 w 2147888"/>
              <a:gd name="connsiteY30" fmla="*/ 533401 h 1147492"/>
              <a:gd name="connsiteX31" fmla="*/ 319088 w 2147888"/>
              <a:gd name="connsiteY31" fmla="*/ 600076 h 1147492"/>
              <a:gd name="connsiteX32" fmla="*/ 438148 w 2147888"/>
              <a:gd name="connsiteY32" fmla="*/ 590551 h 1147492"/>
              <a:gd name="connsiteX33" fmla="*/ 500060 w 2147888"/>
              <a:gd name="connsiteY33" fmla="*/ 600076 h 1147492"/>
              <a:gd name="connsiteX34" fmla="*/ 661988 w 2147888"/>
              <a:gd name="connsiteY34" fmla="*/ 642938 h 1147492"/>
              <a:gd name="connsiteX35" fmla="*/ 671512 w 2147888"/>
              <a:gd name="connsiteY35" fmla="*/ 590551 h 1147492"/>
              <a:gd name="connsiteX36" fmla="*/ 1281112 w 2147888"/>
              <a:gd name="connsiteY36" fmla="*/ 504826 h 1147492"/>
              <a:gd name="connsiteX37" fmla="*/ 1276348 w 2147888"/>
              <a:gd name="connsiteY37" fmla="*/ 447676 h 1147492"/>
              <a:gd name="connsiteX38" fmla="*/ 1338260 w 2147888"/>
              <a:gd name="connsiteY38" fmla="*/ 366713 h 1147492"/>
              <a:gd name="connsiteX39" fmla="*/ 1462088 w 2147888"/>
              <a:gd name="connsiteY39" fmla="*/ 133350 h 1147492"/>
              <a:gd name="connsiteX40" fmla="*/ 1485900 w 2147888"/>
              <a:gd name="connsiteY40" fmla="*/ 166688 h 1147492"/>
              <a:gd name="connsiteX41" fmla="*/ 1485900 w 2147888"/>
              <a:gd name="connsiteY41" fmla="*/ 266700 h 1147492"/>
              <a:gd name="connsiteX42" fmla="*/ 1519236 w 2147888"/>
              <a:gd name="connsiteY42" fmla="*/ 276225 h 1147492"/>
              <a:gd name="connsiteX43" fmla="*/ 1562100 w 2147888"/>
              <a:gd name="connsiteY43" fmla="*/ 195263 h 1147492"/>
              <a:gd name="connsiteX44" fmla="*/ 1609724 w 2147888"/>
              <a:gd name="connsiteY44" fmla="*/ 223838 h 1147492"/>
              <a:gd name="connsiteX45" fmla="*/ 1643060 w 2147888"/>
              <a:gd name="connsiteY45" fmla="*/ 204788 h 1147492"/>
              <a:gd name="connsiteX46" fmla="*/ 1647824 w 2147888"/>
              <a:gd name="connsiteY46" fmla="*/ 157163 h 1147492"/>
              <a:gd name="connsiteX47" fmla="*/ 1747836 w 2147888"/>
              <a:gd name="connsiteY47" fmla="*/ 100013 h 1147492"/>
              <a:gd name="connsiteX48" fmla="*/ 1790700 w 2147888"/>
              <a:gd name="connsiteY48" fmla="*/ 0 h 1147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147888" h="1147492">
                <a:moveTo>
                  <a:pt x="1790700" y="0"/>
                </a:moveTo>
                <a:lnTo>
                  <a:pt x="1866900" y="76200"/>
                </a:lnTo>
                <a:lnTo>
                  <a:pt x="2109788" y="90488"/>
                </a:lnTo>
                <a:lnTo>
                  <a:pt x="2147888" y="128588"/>
                </a:lnTo>
                <a:lnTo>
                  <a:pt x="1919288" y="257175"/>
                </a:lnTo>
                <a:lnTo>
                  <a:pt x="1895476" y="323851"/>
                </a:lnTo>
                <a:lnTo>
                  <a:pt x="1914524" y="376238"/>
                </a:lnTo>
                <a:lnTo>
                  <a:pt x="1890712" y="476251"/>
                </a:lnTo>
                <a:lnTo>
                  <a:pt x="1824036" y="504826"/>
                </a:lnTo>
                <a:lnTo>
                  <a:pt x="1857372" y="542926"/>
                </a:lnTo>
                <a:lnTo>
                  <a:pt x="1752600" y="691354"/>
                </a:lnTo>
                <a:lnTo>
                  <a:pt x="1752600" y="690564"/>
                </a:lnTo>
                <a:lnTo>
                  <a:pt x="1657348" y="747714"/>
                </a:lnTo>
                <a:lnTo>
                  <a:pt x="1328736" y="733427"/>
                </a:lnTo>
                <a:lnTo>
                  <a:pt x="1228724" y="857252"/>
                </a:lnTo>
                <a:lnTo>
                  <a:pt x="952500" y="828677"/>
                </a:lnTo>
                <a:lnTo>
                  <a:pt x="747712" y="771527"/>
                </a:lnTo>
                <a:lnTo>
                  <a:pt x="742948" y="952502"/>
                </a:lnTo>
                <a:lnTo>
                  <a:pt x="661988" y="1081089"/>
                </a:lnTo>
                <a:lnTo>
                  <a:pt x="543160" y="1147492"/>
                </a:lnTo>
                <a:lnTo>
                  <a:pt x="542924" y="1140149"/>
                </a:lnTo>
                <a:lnTo>
                  <a:pt x="321944" y="995369"/>
                </a:lnTo>
                <a:lnTo>
                  <a:pt x="253364" y="1048709"/>
                </a:lnTo>
                <a:lnTo>
                  <a:pt x="131444" y="1033469"/>
                </a:lnTo>
                <a:lnTo>
                  <a:pt x="74156" y="1098228"/>
                </a:lnTo>
                <a:lnTo>
                  <a:pt x="61912" y="1038226"/>
                </a:lnTo>
                <a:lnTo>
                  <a:pt x="0" y="895351"/>
                </a:lnTo>
                <a:lnTo>
                  <a:pt x="80964" y="690563"/>
                </a:lnTo>
                <a:lnTo>
                  <a:pt x="200024" y="685801"/>
                </a:lnTo>
                <a:lnTo>
                  <a:pt x="161924" y="609601"/>
                </a:lnTo>
                <a:lnTo>
                  <a:pt x="209548" y="533401"/>
                </a:lnTo>
                <a:lnTo>
                  <a:pt x="319088" y="600076"/>
                </a:lnTo>
                <a:lnTo>
                  <a:pt x="438148" y="590551"/>
                </a:lnTo>
                <a:lnTo>
                  <a:pt x="500060" y="600076"/>
                </a:lnTo>
                <a:lnTo>
                  <a:pt x="661988" y="642938"/>
                </a:lnTo>
                <a:lnTo>
                  <a:pt x="671512" y="590551"/>
                </a:lnTo>
                <a:lnTo>
                  <a:pt x="1281112" y="504826"/>
                </a:lnTo>
                <a:lnTo>
                  <a:pt x="1276348" y="447676"/>
                </a:lnTo>
                <a:lnTo>
                  <a:pt x="1338260" y="366713"/>
                </a:lnTo>
                <a:lnTo>
                  <a:pt x="1462088" y="133350"/>
                </a:lnTo>
                <a:lnTo>
                  <a:pt x="1485900" y="166688"/>
                </a:lnTo>
                <a:lnTo>
                  <a:pt x="1485900" y="266700"/>
                </a:lnTo>
                <a:lnTo>
                  <a:pt x="1519236" y="276225"/>
                </a:lnTo>
                <a:lnTo>
                  <a:pt x="1562100" y="195263"/>
                </a:lnTo>
                <a:lnTo>
                  <a:pt x="1609724" y="223838"/>
                </a:lnTo>
                <a:lnTo>
                  <a:pt x="1643060" y="204788"/>
                </a:lnTo>
                <a:lnTo>
                  <a:pt x="1647824" y="157163"/>
                </a:lnTo>
                <a:lnTo>
                  <a:pt x="1747836" y="100013"/>
                </a:lnTo>
                <a:lnTo>
                  <a:pt x="179070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6A1902CB-9654-5EAA-05FA-1EE545BE232E}"/>
              </a:ext>
            </a:extLst>
          </p:cNvPr>
          <p:cNvSpPr/>
          <p:nvPr/>
        </p:nvSpPr>
        <p:spPr>
          <a:xfrm>
            <a:off x="5916071" y="3502952"/>
            <a:ext cx="1841736" cy="1141458"/>
          </a:xfrm>
          <a:custGeom>
            <a:avLst/>
            <a:gdLst>
              <a:gd name="connsiteX0" fmla="*/ 1104900 w 1252536"/>
              <a:gd name="connsiteY0" fmla="*/ 0 h 776288"/>
              <a:gd name="connsiteX1" fmla="*/ 1171576 w 1252536"/>
              <a:gd name="connsiteY1" fmla="*/ 0 h 776288"/>
              <a:gd name="connsiteX2" fmla="*/ 1219200 w 1252536"/>
              <a:gd name="connsiteY2" fmla="*/ 133350 h 776288"/>
              <a:gd name="connsiteX3" fmla="*/ 1252536 w 1252536"/>
              <a:gd name="connsiteY3" fmla="*/ 147638 h 776288"/>
              <a:gd name="connsiteX4" fmla="*/ 1248404 w 1252536"/>
              <a:gd name="connsiteY4" fmla="*/ 267577 h 776288"/>
              <a:gd name="connsiteX5" fmla="*/ 1247776 w 1252536"/>
              <a:gd name="connsiteY5" fmla="*/ 266700 h 776288"/>
              <a:gd name="connsiteX6" fmla="*/ 1123948 w 1252536"/>
              <a:gd name="connsiteY6" fmla="*/ 500063 h 776288"/>
              <a:gd name="connsiteX7" fmla="*/ 1062036 w 1252536"/>
              <a:gd name="connsiteY7" fmla="*/ 581026 h 776288"/>
              <a:gd name="connsiteX8" fmla="*/ 1066800 w 1252536"/>
              <a:gd name="connsiteY8" fmla="*/ 638176 h 776288"/>
              <a:gd name="connsiteX9" fmla="*/ 457200 w 1252536"/>
              <a:gd name="connsiteY9" fmla="*/ 723901 h 776288"/>
              <a:gd name="connsiteX10" fmla="*/ 447676 w 1252536"/>
              <a:gd name="connsiteY10" fmla="*/ 776288 h 776288"/>
              <a:gd name="connsiteX11" fmla="*/ 285748 w 1252536"/>
              <a:gd name="connsiteY11" fmla="*/ 733426 h 776288"/>
              <a:gd name="connsiteX12" fmla="*/ 223836 w 1252536"/>
              <a:gd name="connsiteY12" fmla="*/ 723901 h 776288"/>
              <a:gd name="connsiteX13" fmla="*/ 104776 w 1252536"/>
              <a:gd name="connsiteY13" fmla="*/ 733426 h 776288"/>
              <a:gd name="connsiteX14" fmla="*/ 0 w 1252536"/>
              <a:gd name="connsiteY14" fmla="*/ 669651 h 776288"/>
              <a:gd name="connsiteX15" fmla="*/ 0 w 1252536"/>
              <a:gd name="connsiteY15" fmla="*/ 590551 h 776288"/>
              <a:gd name="connsiteX16" fmla="*/ 33336 w 1252536"/>
              <a:gd name="connsiteY16" fmla="*/ 557213 h 776288"/>
              <a:gd name="connsiteX17" fmla="*/ 38100 w 1252536"/>
              <a:gd name="connsiteY17" fmla="*/ 500063 h 776288"/>
              <a:gd name="connsiteX18" fmla="*/ 161924 w 1252536"/>
              <a:gd name="connsiteY18" fmla="*/ 461963 h 776288"/>
              <a:gd name="connsiteX19" fmla="*/ 171452 w 1252536"/>
              <a:gd name="connsiteY19" fmla="*/ 404813 h 776288"/>
              <a:gd name="connsiteX20" fmla="*/ 223836 w 1252536"/>
              <a:gd name="connsiteY20" fmla="*/ 400050 h 776288"/>
              <a:gd name="connsiteX21" fmla="*/ 266700 w 1252536"/>
              <a:gd name="connsiteY21" fmla="*/ 457201 h 776288"/>
              <a:gd name="connsiteX22" fmla="*/ 342900 w 1252536"/>
              <a:gd name="connsiteY22" fmla="*/ 457201 h 776288"/>
              <a:gd name="connsiteX23" fmla="*/ 381000 w 1252536"/>
              <a:gd name="connsiteY23" fmla="*/ 400050 h 776288"/>
              <a:gd name="connsiteX24" fmla="*/ 509756 w 1252536"/>
              <a:gd name="connsiteY24" fmla="*/ 391743 h 776288"/>
              <a:gd name="connsiteX25" fmla="*/ 528636 w 1252536"/>
              <a:gd name="connsiteY25" fmla="*/ 400050 h 776288"/>
              <a:gd name="connsiteX26" fmla="*/ 585788 w 1252536"/>
              <a:gd name="connsiteY26" fmla="*/ 352425 h 776288"/>
              <a:gd name="connsiteX27" fmla="*/ 676276 w 1252536"/>
              <a:gd name="connsiteY27" fmla="*/ 352425 h 776288"/>
              <a:gd name="connsiteX28" fmla="*/ 723900 w 1252536"/>
              <a:gd name="connsiteY28" fmla="*/ 357188 h 776288"/>
              <a:gd name="connsiteX29" fmla="*/ 781052 w 1252536"/>
              <a:gd name="connsiteY29" fmla="*/ 271463 h 776288"/>
              <a:gd name="connsiteX30" fmla="*/ 885824 w 1252536"/>
              <a:gd name="connsiteY30" fmla="*/ 276225 h 776288"/>
              <a:gd name="connsiteX31" fmla="*/ 995364 w 1252536"/>
              <a:gd name="connsiteY31" fmla="*/ 180975 h 776288"/>
              <a:gd name="connsiteX32" fmla="*/ 1042988 w 1252536"/>
              <a:gd name="connsiteY32" fmla="*/ 152400 h 776288"/>
              <a:gd name="connsiteX33" fmla="*/ 1104900 w 1252536"/>
              <a:gd name="connsiteY33" fmla="*/ 0 h 77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252536" h="776288">
                <a:moveTo>
                  <a:pt x="1104900" y="0"/>
                </a:moveTo>
                <a:lnTo>
                  <a:pt x="1171576" y="0"/>
                </a:lnTo>
                <a:lnTo>
                  <a:pt x="1219200" y="133350"/>
                </a:lnTo>
                <a:lnTo>
                  <a:pt x="1252536" y="147638"/>
                </a:lnTo>
                <a:lnTo>
                  <a:pt x="1248404" y="267577"/>
                </a:lnTo>
                <a:lnTo>
                  <a:pt x="1247776" y="266700"/>
                </a:lnTo>
                <a:lnTo>
                  <a:pt x="1123948" y="500063"/>
                </a:lnTo>
                <a:lnTo>
                  <a:pt x="1062036" y="581026"/>
                </a:lnTo>
                <a:lnTo>
                  <a:pt x="1066800" y="638176"/>
                </a:lnTo>
                <a:lnTo>
                  <a:pt x="457200" y="723901"/>
                </a:lnTo>
                <a:lnTo>
                  <a:pt x="447676" y="776288"/>
                </a:lnTo>
                <a:lnTo>
                  <a:pt x="285748" y="733426"/>
                </a:lnTo>
                <a:lnTo>
                  <a:pt x="223836" y="723901"/>
                </a:lnTo>
                <a:lnTo>
                  <a:pt x="104776" y="733426"/>
                </a:lnTo>
                <a:lnTo>
                  <a:pt x="0" y="669651"/>
                </a:lnTo>
                <a:lnTo>
                  <a:pt x="0" y="590551"/>
                </a:lnTo>
                <a:lnTo>
                  <a:pt x="33336" y="557213"/>
                </a:lnTo>
                <a:lnTo>
                  <a:pt x="38100" y="500063"/>
                </a:lnTo>
                <a:lnTo>
                  <a:pt x="161924" y="461963"/>
                </a:lnTo>
                <a:lnTo>
                  <a:pt x="171452" y="404813"/>
                </a:lnTo>
                <a:lnTo>
                  <a:pt x="223836" y="400050"/>
                </a:lnTo>
                <a:lnTo>
                  <a:pt x="266700" y="457201"/>
                </a:lnTo>
                <a:lnTo>
                  <a:pt x="342900" y="457201"/>
                </a:lnTo>
                <a:lnTo>
                  <a:pt x="381000" y="400050"/>
                </a:lnTo>
                <a:lnTo>
                  <a:pt x="509756" y="391743"/>
                </a:lnTo>
                <a:lnTo>
                  <a:pt x="528636" y="400050"/>
                </a:lnTo>
                <a:lnTo>
                  <a:pt x="585788" y="352425"/>
                </a:lnTo>
                <a:lnTo>
                  <a:pt x="676276" y="352425"/>
                </a:lnTo>
                <a:lnTo>
                  <a:pt x="723900" y="357188"/>
                </a:lnTo>
                <a:lnTo>
                  <a:pt x="781052" y="271463"/>
                </a:lnTo>
                <a:lnTo>
                  <a:pt x="885824" y="276225"/>
                </a:lnTo>
                <a:lnTo>
                  <a:pt x="995364" y="180975"/>
                </a:lnTo>
                <a:lnTo>
                  <a:pt x="1042988" y="152400"/>
                </a:lnTo>
                <a:lnTo>
                  <a:pt x="110490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99865041-9486-A9FD-CE4C-4B3C5A332100}"/>
              </a:ext>
            </a:extLst>
          </p:cNvPr>
          <p:cNvSpPr/>
          <p:nvPr/>
        </p:nvSpPr>
        <p:spPr>
          <a:xfrm>
            <a:off x="6665619" y="3255293"/>
            <a:ext cx="854618" cy="835895"/>
          </a:xfrm>
          <a:custGeom>
            <a:avLst/>
            <a:gdLst>
              <a:gd name="connsiteX0" fmla="*/ 299644 w 581212"/>
              <a:gd name="connsiteY0" fmla="*/ 0 h 568480"/>
              <a:gd name="connsiteX1" fmla="*/ 414168 w 581212"/>
              <a:gd name="connsiteY1" fmla="*/ 30316 h 568480"/>
              <a:gd name="connsiteX2" fmla="*/ 471320 w 581212"/>
              <a:gd name="connsiteY2" fmla="*/ 6503 h 568480"/>
              <a:gd name="connsiteX3" fmla="*/ 523704 w 581212"/>
              <a:gd name="connsiteY3" fmla="*/ 49366 h 568480"/>
              <a:gd name="connsiteX4" fmla="*/ 581212 w 581212"/>
              <a:gd name="connsiteY4" fmla="*/ 202720 h 568480"/>
              <a:gd name="connsiteX5" fmla="*/ 533232 w 581212"/>
              <a:gd name="connsiteY5" fmla="*/ 320830 h 568480"/>
              <a:gd name="connsiteX6" fmla="*/ 485608 w 581212"/>
              <a:gd name="connsiteY6" fmla="*/ 349405 h 568480"/>
              <a:gd name="connsiteX7" fmla="*/ 376068 w 581212"/>
              <a:gd name="connsiteY7" fmla="*/ 444655 h 568480"/>
              <a:gd name="connsiteX8" fmla="*/ 271296 w 581212"/>
              <a:gd name="connsiteY8" fmla="*/ 439893 h 568480"/>
              <a:gd name="connsiteX9" fmla="*/ 214144 w 581212"/>
              <a:gd name="connsiteY9" fmla="*/ 525618 h 568480"/>
              <a:gd name="connsiteX10" fmla="*/ 166520 w 581212"/>
              <a:gd name="connsiteY10" fmla="*/ 520855 h 568480"/>
              <a:gd name="connsiteX11" fmla="*/ 76032 w 581212"/>
              <a:gd name="connsiteY11" fmla="*/ 520855 h 568480"/>
              <a:gd name="connsiteX12" fmla="*/ 18880 w 581212"/>
              <a:gd name="connsiteY12" fmla="*/ 568480 h 568480"/>
              <a:gd name="connsiteX13" fmla="*/ 0 w 581212"/>
              <a:gd name="connsiteY13" fmla="*/ 560173 h 568480"/>
              <a:gd name="connsiteX14" fmla="*/ 18880 w 581212"/>
              <a:gd name="connsiteY14" fmla="*/ 558955 h 568480"/>
              <a:gd name="connsiteX15" fmla="*/ 33168 w 581212"/>
              <a:gd name="connsiteY15" fmla="*/ 492280 h 568480"/>
              <a:gd name="connsiteX16" fmla="*/ 161756 w 581212"/>
              <a:gd name="connsiteY16" fmla="*/ 320830 h 568480"/>
              <a:gd name="connsiteX17" fmla="*/ 242720 w 581212"/>
              <a:gd name="connsiteY17" fmla="*/ 20793 h 568480"/>
              <a:gd name="connsiteX18" fmla="*/ 299868 w 581212"/>
              <a:gd name="connsiteY18" fmla="*/ 6505 h 568480"/>
              <a:gd name="connsiteX19" fmla="*/ 299644 w 581212"/>
              <a:gd name="connsiteY19" fmla="*/ 0 h 56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81212" h="568480">
                <a:moveTo>
                  <a:pt x="299644" y="0"/>
                </a:moveTo>
                <a:lnTo>
                  <a:pt x="414168" y="30316"/>
                </a:lnTo>
                <a:lnTo>
                  <a:pt x="471320" y="6503"/>
                </a:lnTo>
                <a:lnTo>
                  <a:pt x="523704" y="49366"/>
                </a:lnTo>
                <a:lnTo>
                  <a:pt x="581212" y="202720"/>
                </a:lnTo>
                <a:lnTo>
                  <a:pt x="533232" y="320830"/>
                </a:lnTo>
                <a:lnTo>
                  <a:pt x="485608" y="349405"/>
                </a:lnTo>
                <a:lnTo>
                  <a:pt x="376068" y="444655"/>
                </a:lnTo>
                <a:lnTo>
                  <a:pt x="271296" y="439893"/>
                </a:lnTo>
                <a:lnTo>
                  <a:pt x="214144" y="525618"/>
                </a:lnTo>
                <a:lnTo>
                  <a:pt x="166520" y="520855"/>
                </a:lnTo>
                <a:lnTo>
                  <a:pt x="76032" y="520855"/>
                </a:lnTo>
                <a:lnTo>
                  <a:pt x="18880" y="568480"/>
                </a:lnTo>
                <a:lnTo>
                  <a:pt x="0" y="560173"/>
                </a:lnTo>
                <a:lnTo>
                  <a:pt x="18880" y="558955"/>
                </a:lnTo>
                <a:lnTo>
                  <a:pt x="33168" y="492280"/>
                </a:lnTo>
                <a:lnTo>
                  <a:pt x="161756" y="320830"/>
                </a:lnTo>
                <a:lnTo>
                  <a:pt x="242720" y="20793"/>
                </a:lnTo>
                <a:lnTo>
                  <a:pt x="299868" y="6505"/>
                </a:lnTo>
                <a:lnTo>
                  <a:pt x="299644" y="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5E938F61-3F63-FF80-E726-1DF6708627E1}"/>
              </a:ext>
            </a:extLst>
          </p:cNvPr>
          <p:cNvSpPr/>
          <p:nvPr/>
        </p:nvSpPr>
        <p:spPr>
          <a:xfrm>
            <a:off x="6825717" y="2341403"/>
            <a:ext cx="1009121" cy="958467"/>
          </a:xfrm>
          <a:custGeom>
            <a:avLst/>
            <a:gdLst>
              <a:gd name="connsiteX0" fmla="*/ 398920 w 686288"/>
              <a:gd name="connsiteY0" fmla="*/ 0 h 651838"/>
              <a:gd name="connsiteX1" fmla="*/ 429112 w 686288"/>
              <a:gd name="connsiteY1" fmla="*/ 51763 h 651838"/>
              <a:gd name="connsiteX2" fmla="*/ 552940 w 686288"/>
              <a:gd name="connsiteY2" fmla="*/ 51763 h 651838"/>
              <a:gd name="connsiteX3" fmla="*/ 686288 w 686288"/>
              <a:gd name="connsiteY3" fmla="*/ 213688 h 651838"/>
              <a:gd name="connsiteX4" fmla="*/ 443400 w 686288"/>
              <a:gd name="connsiteY4" fmla="*/ 370850 h 651838"/>
              <a:gd name="connsiteX5" fmla="*/ 457688 w 686288"/>
              <a:gd name="connsiteY5" fmla="*/ 475625 h 651838"/>
              <a:gd name="connsiteX6" fmla="*/ 391016 w 686288"/>
              <a:gd name="connsiteY6" fmla="*/ 499438 h 651838"/>
              <a:gd name="connsiteX7" fmla="*/ 373780 w 686288"/>
              <a:gd name="connsiteY7" fmla="*/ 637305 h 651838"/>
              <a:gd name="connsiteX8" fmla="*/ 362440 w 686288"/>
              <a:gd name="connsiteY8" fmla="*/ 628025 h 651838"/>
              <a:gd name="connsiteX9" fmla="*/ 305288 w 686288"/>
              <a:gd name="connsiteY9" fmla="*/ 651838 h 651838"/>
              <a:gd name="connsiteX10" fmla="*/ 190764 w 686288"/>
              <a:gd name="connsiteY10" fmla="*/ 621522 h 651838"/>
              <a:gd name="connsiteX11" fmla="*/ 186224 w 686288"/>
              <a:gd name="connsiteY11" fmla="*/ 489915 h 651838"/>
              <a:gd name="connsiteX12" fmla="*/ 100500 w 686288"/>
              <a:gd name="connsiteY12" fmla="*/ 432765 h 651838"/>
              <a:gd name="connsiteX13" fmla="*/ 110024 w 686288"/>
              <a:gd name="connsiteY13" fmla="*/ 318465 h 651838"/>
              <a:gd name="connsiteX14" fmla="*/ 81452 w 686288"/>
              <a:gd name="connsiteY14" fmla="*/ 289890 h 651838"/>
              <a:gd name="connsiteX15" fmla="*/ 52876 w 686288"/>
              <a:gd name="connsiteY15" fmla="*/ 304177 h 651838"/>
              <a:gd name="connsiteX16" fmla="*/ 19540 w 686288"/>
              <a:gd name="connsiteY16" fmla="*/ 294652 h 651838"/>
              <a:gd name="connsiteX17" fmla="*/ 48112 w 686288"/>
              <a:gd name="connsiteY17" fmla="*/ 199402 h 651838"/>
              <a:gd name="connsiteX18" fmla="*/ 0 w 686288"/>
              <a:gd name="connsiteY18" fmla="*/ 39026 h 651838"/>
              <a:gd name="connsiteX19" fmla="*/ 398920 w 686288"/>
              <a:gd name="connsiteY19" fmla="*/ 0 h 651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6288" h="651838">
                <a:moveTo>
                  <a:pt x="398920" y="0"/>
                </a:moveTo>
                <a:lnTo>
                  <a:pt x="429112" y="51763"/>
                </a:lnTo>
                <a:lnTo>
                  <a:pt x="552940" y="51763"/>
                </a:lnTo>
                <a:lnTo>
                  <a:pt x="686288" y="213688"/>
                </a:lnTo>
                <a:lnTo>
                  <a:pt x="443400" y="370850"/>
                </a:lnTo>
                <a:lnTo>
                  <a:pt x="457688" y="475625"/>
                </a:lnTo>
                <a:lnTo>
                  <a:pt x="391016" y="499438"/>
                </a:lnTo>
                <a:lnTo>
                  <a:pt x="373780" y="637305"/>
                </a:lnTo>
                <a:lnTo>
                  <a:pt x="362440" y="628025"/>
                </a:lnTo>
                <a:lnTo>
                  <a:pt x="305288" y="651838"/>
                </a:lnTo>
                <a:lnTo>
                  <a:pt x="190764" y="621522"/>
                </a:lnTo>
                <a:lnTo>
                  <a:pt x="186224" y="489915"/>
                </a:lnTo>
                <a:lnTo>
                  <a:pt x="100500" y="432765"/>
                </a:lnTo>
                <a:lnTo>
                  <a:pt x="110024" y="318465"/>
                </a:lnTo>
                <a:lnTo>
                  <a:pt x="81452" y="289890"/>
                </a:lnTo>
                <a:lnTo>
                  <a:pt x="52876" y="304177"/>
                </a:lnTo>
                <a:lnTo>
                  <a:pt x="19540" y="294652"/>
                </a:lnTo>
                <a:lnTo>
                  <a:pt x="48112" y="199402"/>
                </a:lnTo>
                <a:lnTo>
                  <a:pt x="0" y="39026"/>
                </a:lnTo>
                <a:lnTo>
                  <a:pt x="39892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1C61C12B-80D8-8E1B-1A14-F609C53AEDBA}"/>
              </a:ext>
            </a:extLst>
          </p:cNvPr>
          <p:cNvSpPr/>
          <p:nvPr/>
        </p:nvSpPr>
        <p:spPr>
          <a:xfrm>
            <a:off x="3949451" y="3465601"/>
            <a:ext cx="1133283" cy="1122785"/>
          </a:xfrm>
          <a:custGeom>
            <a:avLst/>
            <a:gdLst>
              <a:gd name="connsiteX0" fmla="*/ 586580 w 770728"/>
              <a:gd name="connsiteY0" fmla="*/ 0 h 763589"/>
              <a:gd name="connsiteX1" fmla="*/ 627856 w 770728"/>
              <a:gd name="connsiteY1" fmla="*/ 82551 h 763589"/>
              <a:gd name="connsiteX2" fmla="*/ 770728 w 770728"/>
              <a:gd name="connsiteY2" fmla="*/ 144464 h 763589"/>
              <a:gd name="connsiteX3" fmla="*/ 694528 w 770728"/>
              <a:gd name="connsiteY3" fmla="*/ 296864 h 763589"/>
              <a:gd name="connsiteX4" fmla="*/ 703688 w 770728"/>
              <a:gd name="connsiteY4" fmla="*/ 425057 h 763589"/>
              <a:gd name="connsiteX5" fmla="*/ 646904 w 770728"/>
              <a:gd name="connsiteY5" fmla="*/ 420689 h 763589"/>
              <a:gd name="connsiteX6" fmla="*/ 646904 w 770728"/>
              <a:gd name="connsiteY6" fmla="*/ 487364 h 763589"/>
              <a:gd name="connsiteX7" fmla="*/ 670720 w 770728"/>
              <a:gd name="connsiteY7" fmla="*/ 592139 h 763589"/>
              <a:gd name="connsiteX8" fmla="*/ 575468 w 770728"/>
              <a:gd name="connsiteY8" fmla="*/ 644527 h 763589"/>
              <a:gd name="connsiteX9" fmla="*/ 589756 w 770728"/>
              <a:gd name="connsiteY9" fmla="*/ 754064 h 763589"/>
              <a:gd name="connsiteX10" fmla="*/ 384968 w 770728"/>
              <a:gd name="connsiteY10" fmla="*/ 763589 h 763589"/>
              <a:gd name="connsiteX11" fmla="*/ 232568 w 770728"/>
              <a:gd name="connsiteY11" fmla="*/ 711202 h 763589"/>
              <a:gd name="connsiteX12" fmla="*/ 3968 w 770728"/>
              <a:gd name="connsiteY12" fmla="*/ 692152 h 763589"/>
              <a:gd name="connsiteX13" fmla="*/ 0 w 770728"/>
              <a:gd name="connsiteY13" fmla="*/ 679981 h 763589"/>
              <a:gd name="connsiteX14" fmla="*/ 137320 w 770728"/>
              <a:gd name="connsiteY14" fmla="*/ 496890 h 763589"/>
              <a:gd name="connsiteX15" fmla="*/ 113504 w 770728"/>
              <a:gd name="connsiteY15" fmla="*/ 430215 h 763589"/>
              <a:gd name="connsiteX16" fmla="*/ 227804 w 770728"/>
              <a:gd name="connsiteY16" fmla="*/ 254002 h 763589"/>
              <a:gd name="connsiteX17" fmla="*/ 275432 w 770728"/>
              <a:gd name="connsiteY17" fmla="*/ 277815 h 763589"/>
              <a:gd name="connsiteX18" fmla="*/ 356392 w 770728"/>
              <a:gd name="connsiteY18" fmla="*/ 225427 h 763589"/>
              <a:gd name="connsiteX19" fmla="*/ 370680 w 770728"/>
              <a:gd name="connsiteY19" fmla="*/ 187327 h 763589"/>
              <a:gd name="connsiteX20" fmla="*/ 323056 w 770728"/>
              <a:gd name="connsiteY20" fmla="*/ 144465 h 763589"/>
              <a:gd name="connsiteX21" fmla="*/ 324584 w 770728"/>
              <a:gd name="connsiteY21" fmla="*/ 139468 h 763589"/>
              <a:gd name="connsiteX22" fmla="*/ 421480 w 770728"/>
              <a:gd name="connsiteY22" fmla="*/ 36515 h 763589"/>
              <a:gd name="connsiteX23" fmla="*/ 586580 w 770728"/>
              <a:gd name="connsiteY23" fmla="*/ 11115 h 763589"/>
              <a:gd name="connsiteX24" fmla="*/ 586580 w 770728"/>
              <a:gd name="connsiteY24" fmla="*/ 0 h 76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70728" h="763589">
                <a:moveTo>
                  <a:pt x="586580" y="0"/>
                </a:moveTo>
                <a:lnTo>
                  <a:pt x="627856" y="82551"/>
                </a:lnTo>
                <a:lnTo>
                  <a:pt x="770728" y="144464"/>
                </a:lnTo>
                <a:lnTo>
                  <a:pt x="694528" y="296864"/>
                </a:lnTo>
                <a:lnTo>
                  <a:pt x="703688" y="425057"/>
                </a:lnTo>
                <a:lnTo>
                  <a:pt x="646904" y="420689"/>
                </a:lnTo>
                <a:lnTo>
                  <a:pt x="646904" y="487364"/>
                </a:lnTo>
                <a:lnTo>
                  <a:pt x="670720" y="592139"/>
                </a:lnTo>
                <a:lnTo>
                  <a:pt x="575468" y="644527"/>
                </a:lnTo>
                <a:lnTo>
                  <a:pt x="589756" y="754064"/>
                </a:lnTo>
                <a:lnTo>
                  <a:pt x="384968" y="763589"/>
                </a:lnTo>
                <a:lnTo>
                  <a:pt x="232568" y="711202"/>
                </a:lnTo>
                <a:lnTo>
                  <a:pt x="3968" y="692152"/>
                </a:lnTo>
                <a:lnTo>
                  <a:pt x="0" y="679981"/>
                </a:lnTo>
                <a:lnTo>
                  <a:pt x="137320" y="496890"/>
                </a:lnTo>
                <a:lnTo>
                  <a:pt x="113504" y="430215"/>
                </a:lnTo>
                <a:lnTo>
                  <a:pt x="227804" y="254002"/>
                </a:lnTo>
                <a:lnTo>
                  <a:pt x="275432" y="277815"/>
                </a:lnTo>
                <a:lnTo>
                  <a:pt x="356392" y="225427"/>
                </a:lnTo>
                <a:lnTo>
                  <a:pt x="370680" y="187327"/>
                </a:lnTo>
                <a:lnTo>
                  <a:pt x="323056" y="144465"/>
                </a:lnTo>
                <a:lnTo>
                  <a:pt x="324584" y="139468"/>
                </a:lnTo>
                <a:lnTo>
                  <a:pt x="421480" y="36515"/>
                </a:lnTo>
                <a:lnTo>
                  <a:pt x="586580" y="11115"/>
                </a:lnTo>
                <a:lnTo>
                  <a:pt x="586580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B38F00BE-97EE-E959-6D1A-57C09CD087BF}"/>
              </a:ext>
            </a:extLst>
          </p:cNvPr>
          <p:cNvSpPr/>
          <p:nvPr/>
        </p:nvSpPr>
        <p:spPr>
          <a:xfrm>
            <a:off x="4006756" y="4084184"/>
            <a:ext cx="1300069" cy="1057425"/>
          </a:xfrm>
          <a:custGeom>
            <a:avLst/>
            <a:gdLst>
              <a:gd name="connsiteX0" fmla="*/ 607932 w 884156"/>
              <a:gd name="connsiteY0" fmla="*/ 0 h 719138"/>
              <a:gd name="connsiteX1" fmla="*/ 664716 w 884156"/>
              <a:gd name="connsiteY1" fmla="*/ 4368 h 719138"/>
              <a:gd name="connsiteX2" fmla="*/ 665084 w 884156"/>
              <a:gd name="connsiteY2" fmla="*/ 9525 h 719138"/>
              <a:gd name="connsiteX3" fmla="*/ 884156 w 884156"/>
              <a:gd name="connsiteY3" fmla="*/ 47625 h 719138"/>
              <a:gd name="connsiteX4" fmla="*/ 836532 w 884156"/>
              <a:gd name="connsiteY4" fmla="*/ 252413 h 719138"/>
              <a:gd name="connsiteX5" fmla="*/ 844592 w 884156"/>
              <a:gd name="connsiteY5" fmla="*/ 258765 h 719138"/>
              <a:gd name="connsiteX6" fmla="*/ 841296 w 884156"/>
              <a:gd name="connsiteY6" fmla="*/ 261938 h 719138"/>
              <a:gd name="connsiteX7" fmla="*/ 769860 w 884156"/>
              <a:gd name="connsiteY7" fmla="*/ 261938 h 719138"/>
              <a:gd name="connsiteX8" fmla="*/ 765096 w 884156"/>
              <a:gd name="connsiteY8" fmla="*/ 319088 h 719138"/>
              <a:gd name="connsiteX9" fmla="*/ 827008 w 884156"/>
              <a:gd name="connsiteY9" fmla="*/ 400050 h 719138"/>
              <a:gd name="connsiteX10" fmla="*/ 822244 w 884156"/>
              <a:gd name="connsiteY10" fmla="*/ 471488 h 719138"/>
              <a:gd name="connsiteX11" fmla="*/ 779384 w 884156"/>
              <a:gd name="connsiteY11" fmla="*/ 628650 h 719138"/>
              <a:gd name="connsiteX12" fmla="*/ 693660 w 884156"/>
              <a:gd name="connsiteY12" fmla="*/ 657225 h 719138"/>
              <a:gd name="connsiteX13" fmla="*/ 684132 w 884156"/>
              <a:gd name="connsiteY13" fmla="*/ 719138 h 719138"/>
              <a:gd name="connsiteX14" fmla="*/ 593644 w 884156"/>
              <a:gd name="connsiteY14" fmla="*/ 714375 h 719138"/>
              <a:gd name="connsiteX15" fmla="*/ 17384 w 884156"/>
              <a:gd name="connsiteY15" fmla="*/ 304800 h 719138"/>
              <a:gd name="connsiteX16" fmla="*/ 0 w 884156"/>
              <a:gd name="connsiteY16" fmla="*/ 274380 h 719138"/>
              <a:gd name="connsiteX17" fmla="*/ 193596 w 884156"/>
              <a:gd name="connsiteY17" fmla="*/ 290513 h 719138"/>
              <a:gd name="connsiteX18" fmla="*/ 345996 w 884156"/>
              <a:gd name="connsiteY18" fmla="*/ 342900 h 719138"/>
              <a:gd name="connsiteX19" fmla="*/ 550784 w 884156"/>
              <a:gd name="connsiteY19" fmla="*/ 333375 h 719138"/>
              <a:gd name="connsiteX20" fmla="*/ 536496 w 884156"/>
              <a:gd name="connsiteY20" fmla="*/ 223838 h 719138"/>
              <a:gd name="connsiteX21" fmla="*/ 631748 w 884156"/>
              <a:gd name="connsiteY21" fmla="*/ 171450 h 719138"/>
              <a:gd name="connsiteX22" fmla="*/ 607932 w 884156"/>
              <a:gd name="connsiteY22" fmla="*/ 66675 h 719138"/>
              <a:gd name="connsiteX23" fmla="*/ 607932 w 884156"/>
              <a:gd name="connsiteY23" fmla="*/ 0 h 71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84156" h="719138">
                <a:moveTo>
                  <a:pt x="607932" y="0"/>
                </a:moveTo>
                <a:lnTo>
                  <a:pt x="664716" y="4368"/>
                </a:lnTo>
                <a:lnTo>
                  <a:pt x="665084" y="9525"/>
                </a:lnTo>
                <a:lnTo>
                  <a:pt x="884156" y="47625"/>
                </a:lnTo>
                <a:lnTo>
                  <a:pt x="836532" y="252413"/>
                </a:lnTo>
                <a:lnTo>
                  <a:pt x="844592" y="258765"/>
                </a:lnTo>
                <a:lnTo>
                  <a:pt x="841296" y="261938"/>
                </a:lnTo>
                <a:lnTo>
                  <a:pt x="769860" y="261938"/>
                </a:lnTo>
                <a:lnTo>
                  <a:pt x="765096" y="319088"/>
                </a:lnTo>
                <a:lnTo>
                  <a:pt x="827008" y="400050"/>
                </a:lnTo>
                <a:lnTo>
                  <a:pt x="822244" y="471488"/>
                </a:lnTo>
                <a:lnTo>
                  <a:pt x="779384" y="628650"/>
                </a:lnTo>
                <a:lnTo>
                  <a:pt x="693660" y="657225"/>
                </a:lnTo>
                <a:lnTo>
                  <a:pt x="684132" y="719138"/>
                </a:lnTo>
                <a:lnTo>
                  <a:pt x="593644" y="714375"/>
                </a:lnTo>
                <a:lnTo>
                  <a:pt x="17384" y="304800"/>
                </a:lnTo>
                <a:lnTo>
                  <a:pt x="0" y="274380"/>
                </a:lnTo>
                <a:lnTo>
                  <a:pt x="193596" y="290513"/>
                </a:lnTo>
                <a:lnTo>
                  <a:pt x="345996" y="342900"/>
                </a:lnTo>
                <a:lnTo>
                  <a:pt x="550784" y="333375"/>
                </a:lnTo>
                <a:lnTo>
                  <a:pt x="536496" y="223838"/>
                </a:lnTo>
                <a:lnTo>
                  <a:pt x="631748" y="171450"/>
                </a:lnTo>
                <a:lnTo>
                  <a:pt x="607932" y="66675"/>
                </a:lnTo>
                <a:lnTo>
                  <a:pt x="607932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non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FA2F9491-2A71-600B-DE0A-DCE57FEDD063}"/>
              </a:ext>
            </a:extLst>
          </p:cNvPr>
          <p:cNvSpPr/>
          <p:nvPr/>
        </p:nvSpPr>
        <p:spPr>
          <a:xfrm>
            <a:off x="4670156" y="4464675"/>
            <a:ext cx="1043824" cy="1488594"/>
          </a:xfrm>
          <a:custGeom>
            <a:avLst/>
            <a:gdLst>
              <a:gd name="connsiteX0" fmla="*/ 393424 w 709888"/>
              <a:gd name="connsiteY0" fmla="*/ 0 h 1012370"/>
              <a:gd name="connsiteX1" fmla="*/ 542528 w 709888"/>
              <a:gd name="connsiteY1" fmla="*/ 117473 h 1012370"/>
              <a:gd name="connsiteX2" fmla="*/ 566340 w 709888"/>
              <a:gd name="connsiteY2" fmla="*/ 193673 h 1012370"/>
              <a:gd name="connsiteX3" fmla="*/ 709888 w 709888"/>
              <a:gd name="connsiteY3" fmla="*/ 180215 h 1012370"/>
              <a:gd name="connsiteX4" fmla="*/ 633016 w 709888"/>
              <a:gd name="connsiteY4" fmla="*/ 374648 h 1012370"/>
              <a:gd name="connsiteX5" fmla="*/ 694928 w 709888"/>
              <a:gd name="connsiteY5" fmla="*/ 517523 h 1012370"/>
              <a:gd name="connsiteX6" fmla="*/ 707172 w 709888"/>
              <a:gd name="connsiteY6" fmla="*/ 577525 h 1012370"/>
              <a:gd name="connsiteX7" fmla="*/ 589200 w 709888"/>
              <a:gd name="connsiteY7" fmla="*/ 710886 h 1012370"/>
              <a:gd name="connsiteX8" fmla="*/ 566340 w 709888"/>
              <a:gd name="connsiteY8" fmla="*/ 840426 h 1012370"/>
              <a:gd name="connsiteX9" fmla="*/ 467280 w 709888"/>
              <a:gd name="connsiteY9" fmla="*/ 893766 h 1012370"/>
              <a:gd name="connsiteX10" fmla="*/ 391080 w 709888"/>
              <a:gd name="connsiteY10" fmla="*/ 1000446 h 1012370"/>
              <a:gd name="connsiteX11" fmla="*/ 389888 w 709888"/>
              <a:gd name="connsiteY11" fmla="*/ 1012370 h 1012370"/>
              <a:gd name="connsiteX12" fmla="*/ 328216 w 709888"/>
              <a:gd name="connsiteY12" fmla="*/ 960435 h 1012370"/>
              <a:gd name="connsiteX13" fmla="*/ 171052 w 709888"/>
              <a:gd name="connsiteY13" fmla="*/ 955673 h 1012370"/>
              <a:gd name="connsiteX14" fmla="*/ 171052 w 709888"/>
              <a:gd name="connsiteY14" fmla="*/ 879473 h 1012370"/>
              <a:gd name="connsiteX15" fmla="*/ 0 w 709888"/>
              <a:gd name="connsiteY15" fmla="*/ 774209 h 1012370"/>
              <a:gd name="connsiteX16" fmla="*/ 32940 w 709888"/>
              <a:gd name="connsiteY16" fmla="*/ 646109 h 1012370"/>
              <a:gd name="connsiteX17" fmla="*/ 85328 w 709888"/>
              <a:gd name="connsiteY17" fmla="*/ 593722 h 1012370"/>
              <a:gd name="connsiteX18" fmla="*/ 94852 w 709888"/>
              <a:gd name="connsiteY18" fmla="*/ 531809 h 1012370"/>
              <a:gd name="connsiteX19" fmla="*/ 134860 w 709888"/>
              <a:gd name="connsiteY19" fmla="*/ 450196 h 1012370"/>
              <a:gd name="connsiteX20" fmla="*/ 142476 w 709888"/>
              <a:gd name="connsiteY20" fmla="*/ 455610 h 1012370"/>
              <a:gd name="connsiteX21" fmla="*/ 232964 w 709888"/>
              <a:gd name="connsiteY21" fmla="*/ 460373 h 1012370"/>
              <a:gd name="connsiteX22" fmla="*/ 242492 w 709888"/>
              <a:gd name="connsiteY22" fmla="*/ 398460 h 1012370"/>
              <a:gd name="connsiteX23" fmla="*/ 328216 w 709888"/>
              <a:gd name="connsiteY23" fmla="*/ 369885 h 1012370"/>
              <a:gd name="connsiteX24" fmla="*/ 371076 w 709888"/>
              <a:gd name="connsiteY24" fmla="*/ 212723 h 1012370"/>
              <a:gd name="connsiteX25" fmla="*/ 375840 w 709888"/>
              <a:gd name="connsiteY25" fmla="*/ 141285 h 1012370"/>
              <a:gd name="connsiteX26" fmla="*/ 313928 w 709888"/>
              <a:gd name="connsiteY26" fmla="*/ 60323 h 1012370"/>
              <a:gd name="connsiteX27" fmla="*/ 318692 w 709888"/>
              <a:gd name="connsiteY27" fmla="*/ 3173 h 1012370"/>
              <a:gd name="connsiteX28" fmla="*/ 390128 w 709888"/>
              <a:gd name="connsiteY28" fmla="*/ 3173 h 1012370"/>
              <a:gd name="connsiteX29" fmla="*/ 393424 w 709888"/>
              <a:gd name="connsiteY29" fmla="*/ 0 h 101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09888" h="1012370">
                <a:moveTo>
                  <a:pt x="393424" y="0"/>
                </a:moveTo>
                <a:lnTo>
                  <a:pt x="542528" y="117473"/>
                </a:lnTo>
                <a:lnTo>
                  <a:pt x="566340" y="193673"/>
                </a:lnTo>
                <a:lnTo>
                  <a:pt x="709888" y="180215"/>
                </a:lnTo>
                <a:lnTo>
                  <a:pt x="633016" y="374648"/>
                </a:lnTo>
                <a:lnTo>
                  <a:pt x="694928" y="517523"/>
                </a:lnTo>
                <a:lnTo>
                  <a:pt x="707172" y="577525"/>
                </a:lnTo>
                <a:lnTo>
                  <a:pt x="589200" y="710886"/>
                </a:lnTo>
                <a:lnTo>
                  <a:pt x="566340" y="840426"/>
                </a:lnTo>
                <a:lnTo>
                  <a:pt x="467280" y="893766"/>
                </a:lnTo>
                <a:lnTo>
                  <a:pt x="391080" y="1000446"/>
                </a:lnTo>
                <a:lnTo>
                  <a:pt x="389888" y="1012370"/>
                </a:lnTo>
                <a:lnTo>
                  <a:pt x="328216" y="960435"/>
                </a:lnTo>
                <a:lnTo>
                  <a:pt x="171052" y="955673"/>
                </a:lnTo>
                <a:lnTo>
                  <a:pt x="171052" y="879473"/>
                </a:lnTo>
                <a:lnTo>
                  <a:pt x="0" y="774209"/>
                </a:lnTo>
                <a:lnTo>
                  <a:pt x="32940" y="646109"/>
                </a:lnTo>
                <a:lnTo>
                  <a:pt x="85328" y="593722"/>
                </a:lnTo>
                <a:lnTo>
                  <a:pt x="94852" y="531809"/>
                </a:lnTo>
                <a:lnTo>
                  <a:pt x="134860" y="450196"/>
                </a:lnTo>
                <a:lnTo>
                  <a:pt x="142476" y="455610"/>
                </a:lnTo>
                <a:lnTo>
                  <a:pt x="232964" y="460373"/>
                </a:lnTo>
                <a:lnTo>
                  <a:pt x="242492" y="398460"/>
                </a:lnTo>
                <a:lnTo>
                  <a:pt x="328216" y="369885"/>
                </a:lnTo>
                <a:lnTo>
                  <a:pt x="371076" y="212723"/>
                </a:lnTo>
                <a:lnTo>
                  <a:pt x="375840" y="141285"/>
                </a:lnTo>
                <a:lnTo>
                  <a:pt x="313928" y="60323"/>
                </a:lnTo>
                <a:lnTo>
                  <a:pt x="318692" y="3173"/>
                </a:lnTo>
                <a:lnTo>
                  <a:pt x="390128" y="3173"/>
                </a:lnTo>
                <a:lnTo>
                  <a:pt x="393424" y="0"/>
                </a:lnTo>
                <a:close/>
              </a:path>
            </a:pathLst>
          </a:cu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5C8506E-E803-5E59-4846-3F193F7BDDB8}"/>
              </a:ext>
            </a:extLst>
          </p:cNvPr>
          <p:cNvSpPr/>
          <p:nvPr/>
        </p:nvSpPr>
        <p:spPr>
          <a:xfrm>
            <a:off x="4206768" y="2236861"/>
            <a:ext cx="1133644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⑨小樽市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C97328C-A390-7149-698B-9F3E8F9EB005}"/>
              </a:ext>
            </a:extLst>
          </p:cNvPr>
          <p:cNvSpPr/>
          <p:nvPr/>
        </p:nvSpPr>
        <p:spPr>
          <a:xfrm>
            <a:off x="6374411" y="4168848"/>
            <a:ext cx="1133645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③恵庭市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9F0769A-8462-8BC3-6C94-113F12A6CCFA}"/>
              </a:ext>
            </a:extLst>
          </p:cNvPr>
          <p:cNvSpPr/>
          <p:nvPr/>
        </p:nvSpPr>
        <p:spPr>
          <a:xfrm>
            <a:off x="6664089" y="4557054"/>
            <a:ext cx="1133645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④千歳市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BB2BBCA-9A68-0C35-2E51-1E92D2B0981A}"/>
              </a:ext>
            </a:extLst>
          </p:cNvPr>
          <p:cNvSpPr/>
          <p:nvPr/>
        </p:nvSpPr>
        <p:spPr>
          <a:xfrm>
            <a:off x="6721016" y="2502311"/>
            <a:ext cx="1133645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①江別市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FD1B859-92A1-26DE-76C5-49886D12D5FB}"/>
              </a:ext>
            </a:extLst>
          </p:cNvPr>
          <p:cNvSpPr/>
          <p:nvPr/>
        </p:nvSpPr>
        <p:spPr>
          <a:xfrm>
            <a:off x="3696409" y="2861681"/>
            <a:ext cx="1370888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⑧赤井川村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8EFB93A-3DB0-69AE-345C-1EA737A79C72}"/>
              </a:ext>
            </a:extLst>
          </p:cNvPr>
          <p:cNvSpPr/>
          <p:nvPr/>
        </p:nvSpPr>
        <p:spPr>
          <a:xfrm>
            <a:off x="4016915" y="3919683"/>
            <a:ext cx="1133644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⑦京極町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D4BC4B8-CB71-3C74-29E2-172A10BF3A0C}"/>
              </a:ext>
            </a:extLst>
          </p:cNvPr>
          <p:cNvSpPr/>
          <p:nvPr/>
        </p:nvSpPr>
        <p:spPr>
          <a:xfrm>
            <a:off x="4127465" y="4557924"/>
            <a:ext cx="1370888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⑥喜茂別町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9D56FE3-690A-544B-0AA1-29CF9D84036D}"/>
              </a:ext>
            </a:extLst>
          </p:cNvPr>
          <p:cNvSpPr/>
          <p:nvPr/>
        </p:nvSpPr>
        <p:spPr>
          <a:xfrm>
            <a:off x="7413299" y="3064089"/>
            <a:ext cx="1755610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sz="2400" b="1" spc="50" dirty="0">
                <a:ln w="31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②北広島市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4448028-D63F-53D9-699F-CBD8D783D3CD}"/>
              </a:ext>
            </a:extLst>
          </p:cNvPr>
          <p:cNvSpPr/>
          <p:nvPr/>
        </p:nvSpPr>
        <p:spPr>
          <a:xfrm>
            <a:off x="4621348" y="5220631"/>
            <a:ext cx="1133645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⑤伊達市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2D04872-F312-3070-7048-8136F374FC0B}"/>
              </a:ext>
            </a:extLst>
          </p:cNvPr>
          <p:cNvSpPr/>
          <p:nvPr/>
        </p:nvSpPr>
        <p:spPr>
          <a:xfrm>
            <a:off x="5440903" y="3251436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0788"/>
            <a:r>
              <a:rPr lang="ja-JP" altLang="en-US" b="1" spc="50" dirty="0">
                <a:ln w="3175">
                  <a:noFill/>
                </a:ln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札幌市</a:t>
            </a: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5006C7-DAC5-0BC0-72DF-FEA3A6E9D3E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7C4334-7C1C-47A4-50B8-E8B5D9FDCC23}"/>
              </a:ext>
            </a:extLst>
          </p:cNvPr>
          <p:cNvSpPr txBox="1"/>
          <p:nvPr/>
        </p:nvSpPr>
        <p:spPr>
          <a:xfrm>
            <a:off x="679136" y="248267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①石狩川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579FC66-D4AF-1E94-0710-516B299E3896}"/>
              </a:ext>
            </a:extLst>
          </p:cNvPr>
          <p:cNvSpPr txBox="1"/>
          <p:nvPr/>
        </p:nvSpPr>
        <p:spPr>
          <a:xfrm>
            <a:off x="4618673" y="248267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②天塩川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3CFB54E-904A-02AE-8FCB-03E1E45D3D94}"/>
              </a:ext>
            </a:extLst>
          </p:cNvPr>
          <p:cNvSpPr txBox="1"/>
          <p:nvPr/>
        </p:nvSpPr>
        <p:spPr>
          <a:xfrm>
            <a:off x="679136" y="394088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④北上川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F46C44D-3012-7FDE-D599-AA69B193EFD9}"/>
              </a:ext>
            </a:extLst>
          </p:cNvPr>
          <p:cNvSpPr txBox="1"/>
          <p:nvPr/>
        </p:nvSpPr>
        <p:spPr>
          <a:xfrm>
            <a:off x="4618673" y="394088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⑤渚滑川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26C93DA-0BBF-C527-FF9E-5314DC4DD9FD}"/>
              </a:ext>
            </a:extLst>
          </p:cNvPr>
          <p:cNvSpPr txBox="1"/>
          <p:nvPr/>
        </p:nvSpPr>
        <p:spPr>
          <a:xfrm>
            <a:off x="2156460" y="1264874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北海道に</a:t>
            </a:r>
            <a:r>
              <a:rPr lang="ja-JP" altLang="en-US" sz="4000" b="1" u="sng" dirty="0">
                <a:latin typeface="+mj-ea"/>
                <a:ea typeface="+mj-ea"/>
              </a:rPr>
              <a:t>流れていない</a:t>
            </a:r>
            <a:r>
              <a:rPr lang="ja-JP" altLang="en-US" sz="4000" b="1" dirty="0">
                <a:latin typeface="+mj-ea"/>
                <a:ea typeface="+mj-ea"/>
              </a:rPr>
              <a:t>川はどれ？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E3D3E0A-DC0C-1575-3532-BF2B391338CB}"/>
              </a:ext>
            </a:extLst>
          </p:cNvPr>
          <p:cNvSpPr txBox="1"/>
          <p:nvPr/>
        </p:nvSpPr>
        <p:spPr>
          <a:xfrm>
            <a:off x="8391255" y="248267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③留萌川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2ABCD-B3A5-F617-EC20-D5CF6C10FEFF}"/>
              </a:ext>
            </a:extLst>
          </p:cNvPr>
          <p:cNvSpPr txBox="1"/>
          <p:nvPr/>
        </p:nvSpPr>
        <p:spPr>
          <a:xfrm>
            <a:off x="8391255" y="394088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⑥尻別川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657DC9F-8DE0-7472-5BB7-10F719C5A84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AFDC62D-DD8C-E55F-753B-2BB7ABBD2841}"/>
              </a:ext>
            </a:extLst>
          </p:cNvPr>
          <p:cNvSpPr txBox="1"/>
          <p:nvPr/>
        </p:nvSpPr>
        <p:spPr>
          <a:xfrm>
            <a:off x="3746639" y="608429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北上川は東北地方ですね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FF0B0E-116E-275B-5947-D85D94F180AC}"/>
              </a:ext>
            </a:extLst>
          </p:cNvPr>
          <p:cNvSpPr txBox="1"/>
          <p:nvPr/>
        </p:nvSpPr>
        <p:spPr>
          <a:xfrm>
            <a:off x="679136" y="248267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①石狩川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F85BF35-184C-31D8-F566-E7EA1B106E63}"/>
              </a:ext>
            </a:extLst>
          </p:cNvPr>
          <p:cNvSpPr txBox="1"/>
          <p:nvPr/>
        </p:nvSpPr>
        <p:spPr>
          <a:xfrm>
            <a:off x="4618673" y="248267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②天塩川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B23A57-FCF5-B853-FA2D-2F18A3CAB95E}"/>
              </a:ext>
            </a:extLst>
          </p:cNvPr>
          <p:cNvSpPr txBox="1"/>
          <p:nvPr/>
        </p:nvSpPr>
        <p:spPr>
          <a:xfrm>
            <a:off x="679136" y="394088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④北上川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27FA7B-3573-976E-D3E3-DE91CAE63081}"/>
              </a:ext>
            </a:extLst>
          </p:cNvPr>
          <p:cNvSpPr txBox="1"/>
          <p:nvPr/>
        </p:nvSpPr>
        <p:spPr>
          <a:xfrm>
            <a:off x="4618673" y="394088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⑤渚滑川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054D4A4-CCC2-0E37-EB08-BCD537D213AB}"/>
              </a:ext>
            </a:extLst>
          </p:cNvPr>
          <p:cNvSpPr txBox="1"/>
          <p:nvPr/>
        </p:nvSpPr>
        <p:spPr>
          <a:xfrm>
            <a:off x="8346250" y="248267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③留萌川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57B8676-0EAE-CAD6-8003-D74EF6353391}"/>
              </a:ext>
            </a:extLst>
          </p:cNvPr>
          <p:cNvSpPr txBox="1"/>
          <p:nvPr/>
        </p:nvSpPr>
        <p:spPr>
          <a:xfrm>
            <a:off x="8346250" y="394088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⑥尻別川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1F5A32C-EE49-458C-D78F-F139A0185BA3}"/>
              </a:ext>
            </a:extLst>
          </p:cNvPr>
          <p:cNvSpPr txBox="1"/>
          <p:nvPr/>
        </p:nvSpPr>
        <p:spPr>
          <a:xfrm>
            <a:off x="4977745" y="126487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正解は④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2A8EAF-6BB4-0788-67BF-2DC76E49BC7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7B8C73-5ECD-24B1-98BE-6E695B9CD75F}"/>
              </a:ext>
            </a:extLst>
          </p:cNvPr>
          <p:cNvSpPr txBox="1"/>
          <p:nvPr/>
        </p:nvSpPr>
        <p:spPr>
          <a:xfrm>
            <a:off x="2310362" y="126964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北海道の地名の読み方は？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E10469-E240-430C-026F-D387FBD89120}"/>
              </a:ext>
            </a:extLst>
          </p:cNvPr>
          <p:cNvSpPr txBox="1"/>
          <p:nvPr/>
        </p:nvSpPr>
        <p:spPr>
          <a:xfrm>
            <a:off x="512804" y="300354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富良野市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05AA84D-2C20-5AC9-F1A1-3A417E4A09BF}"/>
              </a:ext>
            </a:extLst>
          </p:cNvPr>
          <p:cNvSpPr txBox="1"/>
          <p:nvPr/>
        </p:nvSpPr>
        <p:spPr>
          <a:xfrm>
            <a:off x="4734088" y="3003545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網走市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536A9BE-878A-379B-422C-07A2C19DC308}"/>
              </a:ext>
            </a:extLst>
          </p:cNvPr>
          <p:cNvSpPr txBox="1"/>
          <p:nvPr/>
        </p:nvSpPr>
        <p:spPr>
          <a:xfrm>
            <a:off x="8519753" y="3003545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稚内市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Microsoft Office PowerPoint</Application>
  <PresentationFormat>ワイド画面</PresentationFormat>
  <Paragraphs>173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7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anm065_日本地図クイズ～北海道編～</dc:title>
  <dc:subject>anm065_日本地図クイズ～北海道編～</dc:subject>
  <dc:creator>でじけろお</dc:creator>
  <cp:lastModifiedBy/>
  <cp:revision>1</cp:revision>
  <dcterms:created xsi:type="dcterms:W3CDTF">2017-10-06T02:08:43Z</dcterms:created>
  <dcterms:modified xsi:type="dcterms:W3CDTF">2025-03-06T13:38:53Z</dcterms:modified>
  <cp:category/>
  <cp:version>1</cp:version>
</cp:coreProperties>
</file>